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5" r:id="rId5"/>
    <p:sldMasterId id="2147483714" r:id="rId6"/>
    <p:sldMasterId id="2147483751" r:id="rId7"/>
  </p:sldMasterIdLst>
  <p:notesMasterIdLst>
    <p:notesMasterId r:id="rId44"/>
  </p:notesMasterIdLst>
  <p:sldIdLst>
    <p:sldId id="2147472656" r:id="rId8"/>
    <p:sldId id="2147472854" r:id="rId9"/>
    <p:sldId id="2146848161" r:id="rId10"/>
    <p:sldId id="362" r:id="rId11"/>
    <p:sldId id="2147472901" r:id="rId12"/>
    <p:sldId id="2146848162" r:id="rId13"/>
    <p:sldId id="2147472705" r:id="rId14"/>
    <p:sldId id="2147472673" r:id="rId15"/>
    <p:sldId id="2147472890" r:id="rId16"/>
    <p:sldId id="2147472575" r:id="rId17"/>
    <p:sldId id="2147472891" r:id="rId18"/>
    <p:sldId id="2147472614" r:id="rId19"/>
    <p:sldId id="2147472904" r:id="rId20"/>
    <p:sldId id="2147472616" r:id="rId21"/>
    <p:sldId id="2147472649" r:id="rId22"/>
    <p:sldId id="2147472856" r:id="rId23"/>
    <p:sldId id="2147472900" r:id="rId24"/>
    <p:sldId id="2147472899" r:id="rId25"/>
    <p:sldId id="2147472894" r:id="rId26"/>
    <p:sldId id="2147472895" r:id="rId27"/>
    <p:sldId id="2147472897" r:id="rId28"/>
    <p:sldId id="2147472898" r:id="rId29"/>
    <p:sldId id="2147472905" r:id="rId30"/>
    <p:sldId id="2147472908" r:id="rId31"/>
    <p:sldId id="2147472912" r:id="rId32"/>
    <p:sldId id="2147472803" r:id="rId33"/>
    <p:sldId id="2147472698" r:id="rId34"/>
    <p:sldId id="2147472699" r:id="rId35"/>
    <p:sldId id="2147472700" r:id="rId36"/>
    <p:sldId id="2147472769" r:id="rId37"/>
    <p:sldId id="2147472701" r:id="rId38"/>
    <p:sldId id="2147472702" r:id="rId39"/>
    <p:sldId id="2147472906" r:id="rId40"/>
    <p:sldId id="2147472902" r:id="rId41"/>
    <p:sldId id="2147472903" r:id="rId42"/>
    <p:sldId id="358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FBA6E93-D5A1-B3DD-EC9E-9373D2416F12}" name="Connor Caldwell" initials="CC" userId="S::concaldw@publicisgroupe.net::a2feea8d-cd87-4f15-878b-f7051cd86da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D012"/>
    <a:srgbClr val="F2F2F2"/>
    <a:srgbClr val="FA96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E1B491-0A9C-4365-9D36-8812DFA7C7BD}" v="4" dt="2023-07-07T19:45:46.9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microsoft.com/office/2016/11/relationships/changesInfo" Target="changesInfos/changesInfo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tableStyles" Target="tableStyles.xml"/><Relationship Id="rId8" Type="http://schemas.openxmlformats.org/officeDocument/2006/relationships/slide" Target="slides/slide1.xml"/><Relationship Id="rId51" Type="http://schemas.microsoft.com/office/2018/10/relationships/authors" Target="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viewProps" Target="viewProp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na Skinner" userId="1fbff81c-9b58-4096-8f7c-e8a46b2b5354" providerId="ADAL" clId="{F7E1B491-0A9C-4365-9D36-8812DFA7C7BD}"/>
    <pc:docChg chg="undo custSel modSld">
      <pc:chgData name="Mariana Skinner" userId="1fbff81c-9b58-4096-8f7c-e8a46b2b5354" providerId="ADAL" clId="{F7E1B491-0A9C-4365-9D36-8812DFA7C7BD}" dt="2023-07-07T20:14:53.116" v="1169" actId="20577"/>
      <pc:docMkLst>
        <pc:docMk/>
      </pc:docMkLst>
      <pc:sldChg chg="addSp delSp modSp mod">
        <pc:chgData name="Mariana Skinner" userId="1fbff81c-9b58-4096-8f7c-e8a46b2b5354" providerId="ADAL" clId="{F7E1B491-0A9C-4365-9D36-8812DFA7C7BD}" dt="2023-07-07T19:41:26.848" v="1"/>
        <pc:sldMkLst>
          <pc:docMk/>
          <pc:sldMk cId="2087186621" sldId="362"/>
        </pc:sldMkLst>
        <pc:spChg chg="del">
          <ac:chgData name="Mariana Skinner" userId="1fbff81c-9b58-4096-8f7c-e8a46b2b5354" providerId="ADAL" clId="{F7E1B491-0A9C-4365-9D36-8812DFA7C7BD}" dt="2023-07-07T19:41:26.552" v="0" actId="478"/>
          <ac:spMkLst>
            <pc:docMk/>
            <pc:sldMk cId="2087186621" sldId="362"/>
            <ac:spMk id="2" creationId="{FEEAB8CE-F7F3-3181-12D7-B3C313762060}"/>
          </ac:spMkLst>
        </pc:spChg>
        <pc:spChg chg="del">
          <ac:chgData name="Mariana Skinner" userId="1fbff81c-9b58-4096-8f7c-e8a46b2b5354" providerId="ADAL" clId="{F7E1B491-0A9C-4365-9D36-8812DFA7C7BD}" dt="2023-07-07T19:41:26.552" v="0" actId="478"/>
          <ac:spMkLst>
            <pc:docMk/>
            <pc:sldMk cId="2087186621" sldId="362"/>
            <ac:spMk id="3" creationId="{B4819508-43CD-5F93-D773-0399D33B5106}"/>
          </ac:spMkLst>
        </pc:spChg>
        <pc:spChg chg="del">
          <ac:chgData name="Mariana Skinner" userId="1fbff81c-9b58-4096-8f7c-e8a46b2b5354" providerId="ADAL" clId="{F7E1B491-0A9C-4365-9D36-8812DFA7C7BD}" dt="2023-07-07T19:41:26.552" v="0" actId="478"/>
          <ac:spMkLst>
            <pc:docMk/>
            <pc:sldMk cId="2087186621" sldId="362"/>
            <ac:spMk id="11" creationId="{FFA4E1C3-98F1-F134-AE11-F3750843843F}"/>
          </ac:spMkLst>
        </pc:spChg>
        <pc:spChg chg="add mod">
          <ac:chgData name="Mariana Skinner" userId="1fbff81c-9b58-4096-8f7c-e8a46b2b5354" providerId="ADAL" clId="{F7E1B491-0A9C-4365-9D36-8812DFA7C7BD}" dt="2023-07-07T19:41:26.848" v="1"/>
          <ac:spMkLst>
            <pc:docMk/>
            <pc:sldMk cId="2087186621" sldId="362"/>
            <ac:spMk id="12" creationId="{52F445AA-6B9E-2B0A-816E-FD3693E680CE}"/>
          </ac:spMkLst>
        </pc:spChg>
        <pc:spChg chg="add mod">
          <ac:chgData name="Mariana Skinner" userId="1fbff81c-9b58-4096-8f7c-e8a46b2b5354" providerId="ADAL" clId="{F7E1B491-0A9C-4365-9D36-8812DFA7C7BD}" dt="2023-07-07T19:41:26.848" v="1"/>
          <ac:spMkLst>
            <pc:docMk/>
            <pc:sldMk cId="2087186621" sldId="362"/>
            <ac:spMk id="13" creationId="{48E1DD75-1DBF-7293-C725-DE8FD683B3D9}"/>
          </ac:spMkLst>
        </pc:spChg>
        <pc:picChg chg="del">
          <ac:chgData name="Mariana Skinner" userId="1fbff81c-9b58-4096-8f7c-e8a46b2b5354" providerId="ADAL" clId="{F7E1B491-0A9C-4365-9D36-8812DFA7C7BD}" dt="2023-07-07T19:41:26.552" v="0" actId="478"/>
          <ac:picMkLst>
            <pc:docMk/>
            <pc:sldMk cId="2087186621" sldId="362"/>
            <ac:picMk id="4" creationId="{3860EFA1-FEE3-84A2-E868-570904919881}"/>
          </ac:picMkLst>
        </pc:picChg>
        <pc:picChg chg="del">
          <ac:chgData name="Mariana Skinner" userId="1fbff81c-9b58-4096-8f7c-e8a46b2b5354" providerId="ADAL" clId="{F7E1B491-0A9C-4365-9D36-8812DFA7C7BD}" dt="2023-07-07T19:41:26.552" v="0" actId="478"/>
          <ac:picMkLst>
            <pc:docMk/>
            <pc:sldMk cId="2087186621" sldId="362"/>
            <ac:picMk id="9" creationId="{55A5D4D3-E3C7-A0C5-EF2C-E24EF945370F}"/>
          </ac:picMkLst>
        </pc:picChg>
        <pc:picChg chg="del">
          <ac:chgData name="Mariana Skinner" userId="1fbff81c-9b58-4096-8f7c-e8a46b2b5354" providerId="ADAL" clId="{F7E1B491-0A9C-4365-9D36-8812DFA7C7BD}" dt="2023-07-07T19:41:26.552" v="0" actId="478"/>
          <ac:picMkLst>
            <pc:docMk/>
            <pc:sldMk cId="2087186621" sldId="362"/>
            <ac:picMk id="10" creationId="{AD8D8E2F-A7A5-4259-6FEB-34956D891149}"/>
          </ac:picMkLst>
        </pc:picChg>
        <pc:picChg chg="add mod">
          <ac:chgData name="Mariana Skinner" userId="1fbff81c-9b58-4096-8f7c-e8a46b2b5354" providerId="ADAL" clId="{F7E1B491-0A9C-4365-9D36-8812DFA7C7BD}" dt="2023-07-07T19:41:26.848" v="1"/>
          <ac:picMkLst>
            <pc:docMk/>
            <pc:sldMk cId="2087186621" sldId="362"/>
            <ac:picMk id="14" creationId="{C4E662EA-1558-A337-82F7-5FCDC9A4B140}"/>
          </ac:picMkLst>
        </pc:picChg>
        <pc:picChg chg="add mod">
          <ac:chgData name="Mariana Skinner" userId="1fbff81c-9b58-4096-8f7c-e8a46b2b5354" providerId="ADAL" clId="{F7E1B491-0A9C-4365-9D36-8812DFA7C7BD}" dt="2023-07-07T19:41:26.848" v="1"/>
          <ac:picMkLst>
            <pc:docMk/>
            <pc:sldMk cId="2087186621" sldId="362"/>
            <ac:picMk id="15" creationId="{541090A2-0767-9A9B-FF0A-6F779875D8BF}"/>
          </ac:picMkLst>
        </pc:picChg>
        <pc:picChg chg="add mod">
          <ac:chgData name="Mariana Skinner" userId="1fbff81c-9b58-4096-8f7c-e8a46b2b5354" providerId="ADAL" clId="{F7E1B491-0A9C-4365-9D36-8812DFA7C7BD}" dt="2023-07-07T19:41:26.848" v="1"/>
          <ac:picMkLst>
            <pc:docMk/>
            <pc:sldMk cId="2087186621" sldId="362"/>
            <ac:picMk id="16" creationId="{6A062366-F3A7-5868-CD7E-3C0306A02C1F}"/>
          </ac:picMkLst>
        </pc:picChg>
      </pc:sldChg>
      <pc:sldChg chg="modSp mod">
        <pc:chgData name="Mariana Skinner" userId="1fbff81c-9b58-4096-8f7c-e8a46b2b5354" providerId="ADAL" clId="{F7E1B491-0A9C-4365-9D36-8812DFA7C7BD}" dt="2023-07-07T19:42:30.534" v="99" actId="20577"/>
        <pc:sldMkLst>
          <pc:docMk/>
          <pc:sldMk cId="1684117401" sldId="2147472575"/>
        </pc:sldMkLst>
        <pc:spChg chg="mod">
          <ac:chgData name="Mariana Skinner" userId="1fbff81c-9b58-4096-8f7c-e8a46b2b5354" providerId="ADAL" clId="{F7E1B491-0A9C-4365-9D36-8812DFA7C7BD}" dt="2023-07-07T19:42:30.534" v="99" actId="20577"/>
          <ac:spMkLst>
            <pc:docMk/>
            <pc:sldMk cId="1684117401" sldId="2147472575"/>
            <ac:spMk id="110" creationId="{B47BC6FC-EE33-AF93-7BC5-0E7E9A482B74}"/>
          </ac:spMkLst>
        </pc:spChg>
      </pc:sldChg>
      <pc:sldChg chg="modSp mod">
        <pc:chgData name="Mariana Skinner" userId="1fbff81c-9b58-4096-8f7c-e8a46b2b5354" providerId="ADAL" clId="{F7E1B491-0A9C-4365-9D36-8812DFA7C7BD}" dt="2023-07-07T19:42:07.982" v="92" actId="20577"/>
        <pc:sldMkLst>
          <pc:docMk/>
          <pc:sldMk cId="2469006387" sldId="2147472673"/>
        </pc:sldMkLst>
        <pc:graphicFrameChg chg="modGraphic">
          <ac:chgData name="Mariana Skinner" userId="1fbff81c-9b58-4096-8f7c-e8a46b2b5354" providerId="ADAL" clId="{F7E1B491-0A9C-4365-9D36-8812DFA7C7BD}" dt="2023-07-07T19:42:07.982" v="92" actId="20577"/>
          <ac:graphicFrameMkLst>
            <pc:docMk/>
            <pc:sldMk cId="2469006387" sldId="2147472673"/>
            <ac:graphicFrameMk id="8" creationId="{0EE18C1E-6D9E-E27D-14D5-B9D8D4E7297A}"/>
          </ac:graphicFrameMkLst>
        </pc:graphicFrameChg>
      </pc:sldChg>
      <pc:sldChg chg="modSp mod">
        <pc:chgData name="Mariana Skinner" userId="1fbff81c-9b58-4096-8f7c-e8a46b2b5354" providerId="ADAL" clId="{F7E1B491-0A9C-4365-9D36-8812DFA7C7BD}" dt="2023-07-07T20:04:23.169" v="944" actId="20577"/>
        <pc:sldMkLst>
          <pc:docMk/>
          <pc:sldMk cId="2003779900" sldId="2147472698"/>
        </pc:sldMkLst>
        <pc:graphicFrameChg chg="modGraphic">
          <ac:chgData name="Mariana Skinner" userId="1fbff81c-9b58-4096-8f7c-e8a46b2b5354" providerId="ADAL" clId="{F7E1B491-0A9C-4365-9D36-8812DFA7C7BD}" dt="2023-07-07T20:04:23.169" v="944" actId="20577"/>
          <ac:graphicFrameMkLst>
            <pc:docMk/>
            <pc:sldMk cId="2003779900" sldId="2147472698"/>
            <ac:graphicFrameMk id="3" creationId="{A40270ED-81FA-CC76-FA1E-1BC42B1720BD}"/>
          </ac:graphicFrameMkLst>
        </pc:graphicFrameChg>
      </pc:sldChg>
      <pc:sldChg chg="modSp mod">
        <pc:chgData name="Mariana Skinner" userId="1fbff81c-9b58-4096-8f7c-e8a46b2b5354" providerId="ADAL" clId="{F7E1B491-0A9C-4365-9D36-8812DFA7C7BD}" dt="2023-07-07T20:05:02.611" v="1110" actId="20577"/>
        <pc:sldMkLst>
          <pc:docMk/>
          <pc:sldMk cId="2661052658" sldId="2147472699"/>
        </pc:sldMkLst>
        <pc:graphicFrameChg chg="modGraphic">
          <ac:chgData name="Mariana Skinner" userId="1fbff81c-9b58-4096-8f7c-e8a46b2b5354" providerId="ADAL" clId="{F7E1B491-0A9C-4365-9D36-8812DFA7C7BD}" dt="2023-07-07T20:05:02.611" v="1110" actId="20577"/>
          <ac:graphicFrameMkLst>
            <pc:docMk/>
            <pc:sldMk cId="2661052658" sldId="2147472699"/>
            <ac:graphicFrameMk id="3" creationId="{A40270ED-81FA-CC76-FA1E-1BC42B1720BD}"/>
          </ac:graphicFrameMkLst>
        </pc:graphicFrameChg>
      </pc:sldChg>
      <pc:sldChg chg="modSp mod">
        <pc:chgData name="Mariana Skinner" userId="1fbff81c-9b58-4096-8f7c-e8a46b2b5354" providerId="ADAL" clId="{F7E1B491-0A9C-4365-9D36-8812DFA7C7BD}" dt="2023-07-07T20:05:39.654" v="1162" actId="20577"/>
        <pc:sldMkLst>
          <pc:docMk/>
          <pc:sldMk cId="3057901907" sldId="2147472769"/>
        </pc:sldMkLst>
        <pc:spChg chg="mod">
          <ac:chgData name="Mariana Skinner" userId="1fbff81c-9b58-4096-8f7c-e8a46b2b5354" providerId="ADAL" clId="{F7E1B491-0A9C-4365-9D36-8812DFA7C7BD}" dt="2023-07-07T19:49:36.837" v="809" actId="1076"/>
          <ac:spMkLst>
            <pc:docMk/>
            <pc:sldMk cId="3057901907" sldId="2147472769"/>
            <ac:spMk id="5" creationId="{66FDE38C-559E-27ED-06C4-C02028609375}"/>
          </ac:spMkLst>
        </pc:spChg>
        <pc:graphicFrameChg chg="modGraphic">
          <ac:chgData name="Mariana Skinner" userId="1fbff81c-9b58-4096-8f7c-e8a46b2b5354" providerId="ADAL" clId="{F7E1B491-0A9C-4365-9D36-8812DFA7C7BD}" dt="2023-07-07T20:05:39.654" v="1162" actId="20577"/>
          <ac:graphicFrameMkLst>
            <pc:docMk/>
            <pc:sldMk cId="3057901907" sldId="2147472769"/>
            <ac:graphicFrameMk id="3" creationId="{A40270ED-81FA-CC76-FA1E-1BC42B1720BD}"/>
          </ac:graphicFrameMkLst>
        </pc:graphicFrameChg>
      </pc:sldChg>
      <pc:sldChg chg="modSp mod">
        <pc:chgData name="Mariana Skinner" userId="1fbff81c-9b58-4096-8f7c-e8a46b2b5354" providerId="ADAL" clId="{F7E1B491-0A9C-4365-9D36-8812DFA7C7BD}" dt="2023-07-07T20:04:14.569" v="943" actId="20577"/>
        <pc:sldMkLst>
          <pc:docMk/>
          <pc:sldMk cId="1900649980" sldId="2147472803"/>
        </pc:sldMkLst>
        <pc:spChg chg="mod">
          <ac:chgData name="Mariana Skinner" userId="1fbff81c-9b58-4096-8f7c-e8a46b2b5354" providerId="ADAL" clId="{F7E1B491-0A9C-4365-9D36-8812DFA7C7BD}" dt="2023-07-07T19:49:05.354" v="801" actId="404"/>
          <ac:spMkLst>
            <pc:docMk/>
            <pc:sldMk cId="1900649980" sldId="2147472803"/>
            <ac:spMk id="6" creationId="{E08ADB28-1551-D0A4-33BF-F6576FF1119B}"/>
          </ac:spMkLst>
        </pc:spChg>
        <pc:graphicFrameChg chg="modGraphic">
          <ac:chgData name="Mariana Skinner" userId="1fbff81c-9b58-4096-8f7c-e8a46b2b5354" providerId="ADAL" clId="{F7E1B491-0A9C-4365-9D36-8812DFA7C7BD}" dt="2023-07-07T20:04:14.569" v="943" actId="20577"/>
          <ac:graphicFrameMkLst>
            <pc:docMk/>
            <pc:sldMk cId="1900649980" sldId="2147472803"/>
            <ac:graphicFrameMk id="3" creationId="{A40270ED-81FA-CC76-FA1E-1BC42B1720BD}"/>
          </ac:graphicFrameMkLst>
        </pc:graphicFrameChg>
      </pc:sldChg>
      <pc:sldChg chg="delSp modSp mod">
        <pc:chgData name="Mariana Skinner" userId="1fbff81c-9b58-4096-8f7c-e8a46b2b5354" providerId="ADAL" clId="{F7E1B491-0A9C-4365-9D36-8812DFA7C7BD}" dt="2023-07-07T19:43:52.494" v="115" actId="478"/>
        <pc:sldMkLst>
          <pc:docMk/>
          <pc:sldMk cId="1861429983" sldId="2147472895"/>
        </pc:sldMkLst>
        <pc:spChg chg="del mod">
          <ac:chgData name="Mariana Skinner" userId="1fbff81c-9b58-4096-8f7c-e8a46b2b5354" providerId="ADAL" clId="{F7E1B491-0A9C-4365-9D36-8812DFA7C7BD}" dt="2023-07-07T19:43:52.494" v="115" actId="478"/>
          <ac:spMkLst>
            <pc:docMk/>
            <pc:sldMk cId="1861429983" sldId="2147472895"/>
            <ac:spMk id="3" creationId="{E6EA1D22-FC7A-BA7C-2F35-6EB0C47A2B90}"/>
          </ac:spMkLst>
        </pc:spChg>
        <pc:spChg chg="mod">
          <ac:chgData name="Mariana Skinner" userId="1fbff81c-9b58-4096-8f7c-e8a46b2b5354" providerId="ADAL" clId="{F7E1B491-0A9C-4365-9D36-8812DFA7C7BD}" dt="2023-07-07T19:43:32.719" v="114" actId="1036"/>
          <ac:spMkLst>
            <pc:docMk/>
            <pc:sldMk cId="1861429983" sldId="2147472895"/>
            <ac:spMk id="52" creationId="{86216892-7809-DA2A-47A7-3E12AA3217FD}"/>
          </ac:spMkLst>
        </pc:spChg>
      </pc:sldChg>
      <pc:sldChg chg="modSp mod">
        <pc:chgData name="Mariana Skinner" userId="1fbff81c-9b58-4096-8f7c-e8a46b2b5354" providerId="ADAL" clId="{F7E1B491-0A9C-4365-9D36-8812DFA7C7BD}" dt="2023-07-07T19:45:32.860" v="468" actId="1076"/>
        <pc:sldMkLst>
          <pc:docMk/>
          <pc:sldMk cId="574860221" sldId="2147472897"/>
        </pc:sldMkLst>
        <pc:spChg chg="mod">
          <ac:chgData name="Mariana Skinner" userId="1fbff81c-9b58-4096-8f7c-e8a46b2b5354" providerId="ADAL" clId="{F7E1B491-0A9C-4365-9D36-8812DFA7C7BD}" dt="2023-07-07T19:45:32.860" v="468" actId="1076"/>
          <ac:spMkLst>
            <pc:docMk/>
            <pc:sldMk cId="574860221" sldId="2147472897"/>
            <ac:spMk id="3" creationId="{18244843-06A0-51A7-3993-F954C3A16DB5}"/>
          </ac:spMkLst>
        </pc:spChg>
        <pc:spChg chg="mod">
          <ac:chgData name="Mariana Skinner" userId="1fbff81c-9b58-4096-8f7c-e8a46b2b5354" providerId="ADAL" clId="{F7E1B491-0A9C-4365-9D36-8812DFA7C7BD}" dt="2023-07-07T19:45:30.158" v="467" actId="1076"/>
          <ac:spMkLst>
            <pc:docMk/>
            <pc:sldMk cId="574860221" sldId="2147472897"/>
            <ac:spMk id="4" creationId="{A07A58EA-4BA1-F246-7530-239AF500D1B8}"/>
          </ac:spMkLst>
        </pc:spChg>
        <pc:spChg chg="mod">
          <ac:chgData name="Mariana Skinner" userId="1fbff81c-9b58-4096-8f7c-e8a46b2b5354" providerId="ADAL" clId="{F7E1B491-0A9C-4365-9D36-8812DFA7C7BD}" dt="2023-07-07T19:44:18.621" v="133" actId="20577"/>
          <ac:spMkLst>
            <pc:docMk/>
            <pc:sldMk cId="574860221" sldId="2147472897"/>
            <ac:spMk id="23" creationId="{8F5F727A-5E5F-3AF0-7553-97F370F5985E}"/>
          </ac:spMkLst>
        </pc:spChg>
      </pc:sldChg>
      <pc:sldChg chg="addSp delSp modSp mod">
        <pc:chgData name="Mariana Skinner" userId="1fbff81c-9b58-4096-8f7c-e8a46b2b5354" providerId="ADAL" clId="{F7E1B491-0A9C-4365-9D36-8812DFA7C7BD}" dt="2023-07-07T19:48:07.021" v="743" actId="20577"/>
        <pc:sldMkLst>
          <pc:docMk/>
          <pc:sldMk cId="1368484328" sldId="2147472898"/>
        </pc:sldMkLst>
        <pc:spChg chg="del">
          <ac:chgData name="Mariana Skinner" userId="1fbff81c-9b58-4096-8f7c-e8a46b2b5354" providerId="ADAL" clId="{F7E1B491-0A9C-4365-9D36-8812DFA7C7BD}" dt="2023-07-07T19:45:46.503" v="469" actId="478"/>
          <ac:spMkLst>
            <pc:docMk/>
            <pc:sldMk cId="1368484328" sldId="2147472898"/>
            <ac:spMk id="2" creationId="{CC2B8F50-94BB-B1AA-81E6-610FCCCED771}"/>
          </ac:spMkLst>
        </pc:spChg>
        <pc:spChg chg="add mod">
          <ac:chgData name="Mariana Skinner" userId="1fbff81c-9b58-4096-8f7c-e8a46b2b5354" providerId="ADAL" clId="{F7E1B491-0A9C-4365-9D36-8812DFA7C7BD}" dt="2023-07-07T19:48:07.021" v="743" actId="20577"/>
          <ac:spMkLst>
            <pc:docMk/>
            <pc:sldMk cId="1368484328" sldId="2147472898"/>
            <ac:spMk id="15" creationId="{8E954B36-086E-2615-430A-96DFBB214DFC}"/>
          </ac:spMkLst>
        </pc:spChg>
      </pc:sldChg>
      <pc:sldChg chg="modSp mod">
        <pc:chgData name="Mariana Skinner" userId="1fbff81c-9b58-4096-8f7c-e8a46b2b5354" providerId="ADAL" clId="{F7E1B491-0A9C-4365-9D36-8812DFA7C7BD}" dt="2023-07-07T20:14:53.116" v="1169" actId="20577"/>
        <pc:sldMkLst>
          <pc:docMk/>
          <pc:sldMk cId="478708232" sldId="2147472900"/>
        </pc:sldMkLst>
        <pc:graphicFrameChg chg="mod modGraphic">
          <ac:chgData name="Mariana Skinner" userId="1fbff81c-9b58-4096-8f7c-e8a46b2b5354" providerId="ADAL" clId="{F7E1B491-0A9C-4365-9D36-8812DFA7C7BD}" dt="2023-07-07T20:14:53.116" v="1169" actId="20577"/>
          <ac:graphicFrameMkLst>
            <pc:docMk/>
            <pc:sldMk cId="478708232" sldId="2147472900"/>
            <ac:graphicFrameMk id="8" creationId="{0EE18C1E-6D9E-E27D-14D5-B9D8D4E7297A}"/>
          </ac:graphicFrameMkLst>
        </pc:graphicFrameChg>
      </pc:sldChg>
      <pc:sldChg chg="delSp modSp mod chgLayout">
        <pc:chgData name="Mariana Skinner" userId="1fbff81c-9b58-4096-8f7c-e8a46b2b5354" providerId="ADAL" clId="{F7E1B491-0A9C-4365-9D36-8812DFA7C7BD}" dt="2023-07-07T19:57:38.454" v="915" actId="20577"/>
        <pc:sldMkLst>
          <pc:docMk/>
          <pc:sldMk cId="2039455702" sldId="2147472903"/>
        </pc:sldMkLst>
        <pc:spChg chg="mod ord">
          <ac:chgData name="Mariana Skinner" userId="1fbff81c-9b58-4096-8f7c-e8a46b2b5354" providerId="ADAL" clId="{F7E1B491-0A9C-4365-9D36-8812DFA7C7BD}" dt="2023-07-07T19:57:05.652" v="810" actId="700"/>
          <ac:spMkLst>
            <pc:docMk/>
            <pc:sldMk cId="2039455702" sldId="2147472903"/>
            <ac:spMk id="5" creationId="{2AA8C118-F43A-4B35-554E-03B958F90E00}"/>
          </ac:spMkLst>
        </pc:spChg>
        <pc:spChg chg="mod ord">
          <ac:chgData name="Mariana Skinner" userId="1fbff81c-9b58-4096-8f7c-e8a46b2b5354" providerId="ADAL" clId="{F7E1B491-0A9C-4365-9D36-8812DFA7C7BD}" dt="2023-07-07T19:57:38.454" v="915" actId="20577"/>
          <ac:spMkLst>
            <pc:docMk/>
            <pc:sldMk cId="2039455702" sldId="2147472903"/>
            <ac:spMk id="6" creationId="{757BCD57-C231-4A72-A9C9-D701059F214F}"/>
          </ac:spMkLst>
        </pc:spChg>
        <pc:spChg chg="del mod ord">
          <ac:chgData name="Mariana Skinner" userId="1fbff81c-9b58-4096-8f7c-e8a46b2b5354" providerId="ADAL" clId="{F7E1B491-0A9C-4365-9D36-8812DFA7C7BD}" dt="2023-07-07T19:57:14.497" v="812" actId="478"/>
          <ac:spMkLst>
            <pc:docMk/>
            <pc:sldMk cId="2039455702" sldId="2147472903"/>
            <ac:spMk id="7" creationId="{811B0103-4ADC-18F3-D586-B6A70B5BD10B}"/>
          </ac:spMkLst>
        </pc:spChg>
        <pc:spChg chg="del mod ord">
          <ac:chgData name="Mariana Skinner" userId="1fbff81c-9b58-4096-8f7c-e8a46b2b5354" providerId="ADAL" clId="{F7E1B491-0A9C-4365-9D36-8812DFA7C7BD}" dt="2023-07-07T19:57:18.049" v="813" actId="478"/>
          <ac:spMkLst>
            <pc:docMk/>
            <pc:sldMk cId="2039455702" sldId="2147472903"/>
            <ac:spMk id="8" creationId="{9DAEABF1-F98F-BC6E-CD98-0640B837F449}"/>
          </ac:spMkLst>
        </pc:spChg>
        <pc:spChg chg="del mod ord">
          <ac:chgData name="Mariana Skinner" userId="1fbff81c-9b58-4096-8f7c-e8a46b2b5354" providerId="ADAL" clId="{F7E1B491-0A9C-4365-9D36-8812DFA7C7BD}" dt="2023-07-07T19:57:11.788" v="811" actId="478"/>
          <ac:spMkLst>
            <pc:docMk/>
            <pc:sldMk cId="2039455702" sldId="2147472903"/>
            <ac:spMk id="9" creationId="{751A4A21-61DA-DA42-894A-A38107FCB722}"/>
          </ac:spMkLst>
        </pc:spChg>
        <pc:spChg chg="del">
          <ac:chgData name="Mariana Skinner" userId="1fbff81c-9b58-4096-8f7c-e8a46b2b5354" providerId="ADAL" clId="{F7E1B491-0A9C-4365-9D36-8812DFA7C7BD}" dt="2023-07-07T19:57:05.652" v="810" actId="700"/>
          <ac:spMkLst>
            <pc:docMk/>
            <pc:sldMk cId="2039455702" sldId="2147472903"/>
            <ac:spMk id="10" creationId="{DE3B74C9-50A5-CEFE-1145-97E9D9BF4531}"/>
          </ac:spMkLst>
        </pc:spChg>
        <pc:spChg chg="del">
          <ac:chgData name="Mariana Skinner" userId="1fbff81c-9b58-4096-8f7c-e8a46b2b5354" providerId="ADAL" clId="{F7E1B491-0A9C-4365-9D36-8812DFA7C7BD}" dt="2023-07-07T19:57:05.652" v="810" actId="700"/>
          <ac:spMkLst>
            <pc:docMk/>
            <pc:sldMk cId="2039455702" sldId="2147472903"/>
            <ac:spMk id="11" creationId="{155D0AAE-FE9A-47A0-A23A-83F45E3324C2}"/>
          </ac:spMkLst>
        </pc:spChg>
        <pc:spChg chg="del">
          <ac:chgData name="Mariana Skinner" userId="1fbff81c-9b58-4096-8f7c-e8a46b2b5354" providerId="ADAL" clId="{F7E1B491-0A9C-4365-9D36-8812DFA7C7BD}" dt="2023-07-07T19:57:05.652" v="810" actId="700"/>
          <ac:spMkLst>
            <pc:docMk/>
            <pc:sldMk cId="2039455702" sldId="2147472903"/>
            <ac:spMk id="12" creationId="{81995BAD-9A34-9732-0636-113FC6CFD0D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0773C2-33EC-4EBE-A87A-B2BF639978FE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F98D37-8794-418F-9AE9-7DC51FA16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887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Under onboarding – couple of communications from welcoming back perspective (Kerry coming in with Hello Again)</a:t>
            </a:r>
          </a:p>
          <a:p>
            <a:r>
              <a:rPr lang="en-US"/>
              <a:t>Under measurement – tagged with date came in, tag source called </a:t>
            </a:r>
            <a:r>
              <a:rPr lang="en-US" err="1"/>
              <a:t>eAppend</a:t>
            </a:r>
            <a:r>
              <a:rPr lang="en-US"/>
              <a:t> and then measure them (30-60-90-120); click and open rates, how many of these people are actually booking</a:t>
            </a:r>
          </a:p>
          <a:p>
            <a:r>
              <a:rPr lang="en-US"/>
              <a:t>How Marriott guests are ingested in Marriott environment, make sure that things enrollment source indicate that population came from Claritas </a:t>
            </a:r>
            <a:r>
              <a:rPr lang="en-US" err="1"/>
              <a:t>eAppend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F55D47-10AF-439E-8789-D0D3795813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21261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6244D0-31D5-4016-A6AC-C42FE397317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8582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6244D0-31D5-4016-A6AC-C42FE397317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2050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6244D0-31D5-4016-A6AC-C42FE397317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74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6244D0-31D5-4016-A6AC-C42FE39731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1409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6244D0-31D5-4016-A6AC-C42FE397317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57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6244D0-31D5-4016-A6AC-C42FE397317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57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6244D0-31D5-4016-A6AC-C42FE397317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408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6244D0-31D5-4016-A6AC-C42FE397317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891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6244D0-31D5-4016-A6AC-C42FE397317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8492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6244D0-31D5-4016-A6AC-C42FE397317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726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6244D0-31D5-4016-A6AC-C42FE397317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932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tif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1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tiff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tif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tiff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5627F-B539-C1E5-29CD-A2842357A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DD258B-3350-3143-01A7-1EEA00334C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4ACC9-70DF-BF28-6A08-002FF436F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747FD-D337-443F-92D5-3C96DDDBEE8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941B9-003F-9D60-4EA6-C94999C61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47AA1-482D-DF34-726B-871E2B6CE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41E69-D251-4874-9DBF-551B93D24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574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6690B-8780-2ABF-5653-AB9D4C9FB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9425C7-69B8-5397-724D-64FA4F2A41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50F1F-EFEA-B6A7-8222-AB15E8A29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747FD-D337-443F-92D5-3C96DDDBEE8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C5641-1AAE-85A5-3613-7A63B8F3A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759E1-E99D-B74B-1128-B3E5C270E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41E69-D251-4874-9DBF-551B93D24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95645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E322D-B09E-EF4A-8A59-66F7D1DE2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533400"/>
            <a:ext cx="10817352" cy="749808"/>
          </a:xfrm>
        </p:spPr>
        <p:txBody>
          <a:bodyPr anchor="t" anchorCtr="0">
            <a:noAutofit/>
          </a:bodyPr>
          <a:lstStyle>
            <a:lvl1pPr>
              <a:defRPr sz="2800" b="1" i="0">
                <a:latin typeface="Swiss721 BT"/>
              </a:defRPr>
            </a:lvl1pPr>
          </a:lstStyle>
          <a:p>
            <a:r>
              <a:rPr lang="en-US"/>
              <a:t>Long title sentence case, the standard chunk of Lorem Ipsum used since the 1500s is reproduced below for those interested.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1A6B02-47AE-A348-BE2A-D3E113B9C3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792A5-9BAE-6942-BFE1-9FCDB51EA5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1068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E322D-B09E-EF4A-8A59-66F7D1DE2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533400"/>
            <a:ext cx="10817352" cy="749808"/>
          </a:xfrm>
        </p:spPr>
        <p:txBody>
          <a:bodyPr anchor="t" anchorCtr="0">
            <a:noAutofit/>
          </a:bodyPr>
          <a:lstStyle>
            <a:lvl1pPr>
              <a:defRPr sz="2800" b="1" i="0">
                <a:latin typeface="Swiss721 BT"/>
              </a:defRPr>
            </a:lvl1pPr>
          </a:lstStyle>
          <a:p>
            <a:r>
              <a:rPr lang="en-US"/>
              <a:t>Long title sentence case, the standard chunk of Lorem Ipsum used since the 1500s is reproduced below for those interested.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1A6B02-47AE-A348-BE2A-D3E113B9C3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792A5-9BAE-6942-BFE1-9FCDB51EA5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392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3EAB8-4634-EF44-A5A5-6EA15B8EA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50D2C1-F0C4-124C-A887-A8C530F424A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73736" y="1444752"/>
            <a:ext cx="11759004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123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 Bullets - Simple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>
            <a:extLst>
              <a:ext uri="{FF2B5EF4-FFF2-40B4-BE49-F238E27FC236}">
                <a16:creationId xmlns:a16="http://schemas.microsoft.com/office/drawing/2014/main" id="{C6A8B386-065C-6D41-B1E5-A56321A4B2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2277" y="554587"/>
            <a:ext cx="10848747" cy="627554"/>
          </a:xfrm>
        </p:spPr>
        <p:txBody>
          <a:bodyPr anchor="b" anchorCtr="0">
            <a:noAutofit/>
          </a:bodyPr>
          <a:lstStyle>
            <a:lvl1pPr>
              <a:lnSpc>
                <a:spcPct val="80000"/>
              </a:lnSpc>
              <a:defRPr sz="412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SLIDE TITLE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4E0583E-91DD-644E-9965-D900D8CEB3E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2275" y="1194467"/>
            <a:ext cx="10848747" cy="337178"/>
          </a:xfrm>
        </p:spPr>
        <p:txBody>
          <a:bodyPr anchor="t" anchorCtr="0">
            <a:noAutofit/>
          </a:bodyPr>
          <a:lstStyle>
            <a:lvl1pPr marL="0" indent="0">
              <a:buFont typeface="Arial" charset="0"/>
              <a:buNone/>
              <a:defRPr sz="2185" b="0">
                <a:solidFill>
                  <a:srgbClr val="A6A6A6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marL="285763" marR="0" lvl="0" indent="-285763" algn="l" defTabSz="91443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To Add Subtitle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623412-CD23-FD40-BD79-BC43D160A051}"/>
              </a:ext>
            </a:extLst>
          </p:cNvPr>
          <p:cNvSpPr/>
          <p:nvPr userDrawn="1"/>
        </p:nvSpPr>
        <p:spPr>
          <a:xfrm>
            <a:off x="354672" y="0"/>
            <a:ext cx="55417" cy="1163455"/>
          </a:xfrm>
          <a:prstGeom prst="rect">
            <a:avLst/>
          </a:prstGeom>
          <a:solidFill>
            <a:srgbClr val="FF9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4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342BCB8A-EF28-3440-9056-6FF6F7B03D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2349" y="1789043"/>
            <a:ext cx="5214742" cy="2408476"/>
          </a:xfrm>
        </p:spPr>
        <p:txBody>
          <a:bodyPr/>
          <a:lstStyle>
            <a:lvl2pPr marL="555959" indent="-98111">
              <a:tabLst/>
              <a:defRPr sz="1454">
                <a:solidFill>
                  <a:srgbClr val="595959"/>
                </a:solidFill>
              </a:defRPr>
            </a:lvl2pPr>
          </a:lstStyle>
          <a:p>
            <a:pPr lvl="0"/>
            <a:r>
              <a:rPr lang="en-US"/>
              <a:t>Bullet Item One</a:t>
            </a:r>
          </a:p>
          <a:p>
            <a:pPr lvl="0"/>
            <a:r>
              <a:rPr lang="en-US"/>
              <a:t>Bullet Item Two</a:t>
            </a:r>
          </a:p>
          <a:p>
            <a:pPr lvl="0"/>
            <a:r>
              <a:rPr lang="en-US"/>
              <a:t>Bullet Item Three</a:t>
            </a:r>
          </a:p>
          <a:p>
            <a:pPr lvl="0"/>
            <a:r>
              <a:rPr lang="en-US"/>
              <a:t>Bullet Item Four</a:t>
            </a:r>
          </a:p>
          <a:p>
            <a:pPr lvl="0"/>
            <a:r>
              <a:rPr lang="en-US"/>
              <a:t>Bullet Item Five</a:t>
            </a:r>
          </a:p>
        </p:txBody>
      </p:sp>
    </p:spTree>
    <p:extLst>
      <p:ext uri="{BB962C8B-B14F-4D97-AF65-F5344CB8AC3E}">
        <p14:creationId xmlns:p14="http://schemas.microsoft.com/office/powerpoint/2010/main" val="159060344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_Subtitle_Image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85979" y="582169"/>
            <a:ext cx="10820170" cy="549208"/>
          </a:xfrm>
        </p:spPr>
        <p:txBody>
          <a:bodyPr anchor="t" anchorCtr="0">
            <a:noAutofit/>
          </a:bodyPr>
          <a:lstStyle>
            <a:lvl1pPr algn="ctr">
              <a:lnSpc>
                <a:spcPct val="110000"/>
              </a:lnSpc>
              <a:defRPr sz="3200" cap="all" spc="30" baseline="0">
                <a:latin typeface="Swis721Greek Cn BT" pitchFamily="2" charset="0"/>
              </a:defRPr>
            </a:lvl1pPr>
          </a:lstStyle>
          <a:p>
            <a:r>
              <a:rPr lang="en-US"/>
              <a:t>Long title sentence case, lorem ipsum is a dummy text</a:t>
            </a: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1158586" y="6334949"/>
            <a:ext cx="347563" cy="915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t" anchorCtr="0">
            <a:sp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>
              <a:lnSpc>
                <a:spcPct val="85000"/>
              </a:lnSpc>
              <a:defRPr/>
            </a:pPr>
            <a:fld id="{7C87A295-8D85-F746-99EC-7334C6390154}" type="slidenum">
              <a:rPr lang="en-US" sz="700" cap="all" smtClean="0">
                <a:solidFill>
                  <a:srgbClr val="121116"/>
                </a:solidFill>
                <a:latin typeface="Proxima Nova Rg" panose="02000506030000020004" pitchFamily="2" charset="0"/>
                <a:cs typeface="Calibri"/>
              </a:rPr>
              <a:pPr algn="r">
                <a:lnSpc>
                  <a:spcPct val="85000"/>
                </a:lnSpc>
                <a:defRPr/>
              </a:pPr>
              <a:t>‹#›</a:t>
            </a:fld>
            <a:endParaRPr lang="en-US" sz="700" cap="all">
              <a:solidFill>
                <a:srgbClr val="121116"/>
              </a:solidFill>
              <a:latin typeface="Proxima Nova Rg" panose="02000506030000020004" pitchFamily="2" charset="0"/>
              <a:cs typeface="Calibri"/>
            </a:endParaRPr>
          </a:p>
        </p:txBody>
      </p:sp>
      <p:sp>
        <p:nvSpPr>
          <p:cNvPr id="9" name="Vertical Text Placeholder 2">
            <a:extLst>
              <a:ext uri="{FF2B5EF4-FFF2-40B4-BE49-F238E27FC236}">
                <a16:creationId xmlns:a16="http://schemas.microsoft.com/office/drawing/2014/main" id="{A6D659B0-8E0E-154A-9A8E-893EFDC2116E}"/>
              </a:ext>
            </a:extLst>
          </p:cNvPr>
          <p:cNvSpPr>
            <a:spLocks noGrp="1"/>
          </p:cNvSpPr>
          <p:nvPr>
            <p:ph type="body" orient="vert" idx="10" hasCustomPrompt="1"/>
          </p:nvPr>
        </p:nvSpPr>
        <p:spPr>
          <a:xfrm>
            <a:off x="685979" y="1131377"/>
            <a:ext cx="10820169" cy="387174"/>
          </a:xfrm>
        </p:spPr>
        <p:txBody>
          <a:bodyPr vert="horz" numCol="1" spcCol="384048" anchor="t" anchorCtr="0"/>
          <a:lstStyle>
            <a:lvl1pPr algn="ctr">
              <a:spcBef>
                <a:spcPts val="0"/>
              </a:spcBef>
              <a:spcAft>
                <a:spcPts val="0"/>
              </a:spcAft>
              <a:defRPr sz="2000" b="1" i="0">
                <a:solidFill>
                  <a:schemeClr val="bg2"/>
                </a:solidFill>
                <a:latin typeface="Proxima Nova Rg" panose="02000506030000020004" pitchFamily="2" charset="0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400" b="0" i="0" baseline="0">
                <a:latin typeface="Proxima Nova Rg" panose="02000506030000020004" pitchFamily="2" charset="0"/>
              </a:defRPr>
            </a:lvl2pPr>
            <a:lvl3pPr>
              <a:spcBef>
                <a:spcPts val="0"/>
              </a:spcBef>
              <a:spcAft>
                <a:spcPts val="0"/>
              </a:spcAft>
              <a:defRPr sz="1400" b="0" i="0">
                <a:latin typeface="Proxima Nova Rg" panose="02000506030000020004" pitchFamily="2" charset="0"/>
              </a:defRPr>
            </a:lvl3pPr>
            <a:lvl4pPr marL="514132" indent="-171377"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 sz="1400" b="0" i="0" baseline="0">
                <a:latin typeface="Proxima Nova Rg" panose="02000506030000020004" pitchFamily="2" charset="0"/>
              </a:defRPr>
            </a:lvl4pPr>
            <a:lvl5pPr marL="691856" indent="-171377">
              <a:buFont typeface="Wingdings" charset="2"/>
              <a:buChar char="§"/>
              <a:defRPr sz="1400" b="0" i="0">
                <a:latin typeface="Proxima Nova Rg" panose="02000506030000020004" pitchFamily="2" charset="0"/>
              </a:defRPr>
            </a:lvl5pPr>
            <a:lvl6pPr marL="685508" indent="-165030">
              <a:spcBef>
                <a:spcPts val="0"/>
              </a:spcBef>
              <a:spcAft>
                <a:spcPts val="0"/>
              </a:spcAft>
              <a:defRPr/>
            </a:lvl6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D16B9C-8A74-4442-BD78-BC7ED13006E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5978" y="1979273"/>
            <a:ext cx="3377794" cy="20815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CCF0522-390F-A14F-81FA-AF217EB5CB6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85978" y="4158283"/>
            <a:ext cx="3377794" cy="20815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3B40C9D-4305-4549-922C-BFE7CE67928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92355" y="1979272"/>
            <a:ext cx="6913793" cy="426053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B42C005-6EE3-704C-8CC5-92D58B352965}"/>
              </a:ext>
            </a:extLst>
          </p:cNvPr>
          <p:cNvGrpSpPr/>
          <p:nvPr userDrawn="1"/>
        </p:nvGrpSpPr>
        <p:grpSpPr>
          <a:xfrm>
            <a:off x="520212" y="6187579"/>
            <a:ext cx="1292977" cy="363931"/>
            <a:chOff x="4289188" y="1735303"/>
            <a:chExt cx="2812959" cy="80341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92EBEA3-92B1-F944-881E-4B077D2C47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07128" y="1735303"/>
              <a:ext cx="795019" cy="803417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35C6E46-5C76-6F45-B05F-49371BACB2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289188" y="1882005"/>
              <a:ext cx="1769968" cy="5106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3523495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vider_5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72422D38-1226-7135-CBC5-9B8734D47F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950"/>
          <a:stretch/>
        </p:blipFill>
        <p:spPr>
          <a:xfrm>
            <a:off x="0" y="-12032"/>
            <a:ext cx="12192000" cy="693485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A8029A1-4C93-348A-E503-BD52A6CDCE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88160" y="2235200"/>
            <a:ext cx="8615680" cy="1879600"/>
          </a:xfrm>
        </p:spPr>
        <p:txBody>
          <a:bodyPr anchor="b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divider slide</a:t>
            </a: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D41110E-F223-E31B-B533-C2495473B9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8936" y="387330"/>
            <a:ext cx="1462812" cy="389145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0E4419F-9291-4B8B-E557-1B550A6839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88159" y="4153227"/>
            <a:ext cx="8615680" cy="662613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285750" indent="0" algn="ctr">
              <a:buNone/>
              <a:defRPr sz="2000" b="1">
                <a:solidFill>
                  <a:schemeClr val="bg1"/>
                </a:solidFill>
              </a:defRPr>
            </a:lvl2pPr>
            <a:lvl3pPr marL="574675" indent="0" algn="ctr">
              <a:buNone/>
              <a:defRPr sz="2000" b="1">
                <a:solidFill>
                  <a:schemeClr val="bg1"/>
                </a:solidFill>
              </a:defRPr>
            </a:lvl3pPr>
            <a:lvl4pPr marL="862012" indent="0" algn="ctr">
              <a:buNone/>
              <a:defRPr sz="2000" b="1">
                <a:solidFill>
                  <a:schemeClr val="bg1"/>
                </a:solidFill>
              </a:defRPr>
            </a:lvl4pPr>
            <a:lvl5pPr marL="1149350" indent="0" algn="ctr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90EDD7D0-076F-7B8A-F223-626BC23DDD9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319148" y="178037"/>
            <a:ext cx="1961196" cy="862736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here to add client’s logo, adjust to align with Epsilon logo</a:t>
            </a:r>
          </a:p>
        </p:txBody>
      </p:sp>
    </p:spTree>
    <p:extLst>
      <p:ext uri="{BB962C8B-B14F-4D97-AF65-F5344CB8AC3E}">
        <p14:creationId xmlns:p14="http://schemas.microsoft.com/office/powerpoint/2010/main" val="32140234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0">
          <p15:clr>
            <a:srgbClr val="FBAE40"/>
          </p15:clr>
        </p15:guide>
        <p15:guide id="2" orient="horz" pos="4200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4 Lists + Sub-List Items - Simple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3A7F949-3390-5E42-AF0C-21638D22B9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2277" y="554587"/>
            <a:ext cx="10848747" cy="627554"/>
          </a:xfrm>
        </p:spPr>
        <p:txBody>
          <a:bodyPr anchor="b" anchorCtr="0">
            <a:noAutofit/>
          </a:bodyPr>
          <a:lstStyle>
            <a:lvl1pPr>
              <a:lnSpc>
                <a:spcPct val="80000"/>
              </a:lnSpc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SLIDE TITLE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6B7701-BCC9-054F-B9D1-F99FDB17207C}"/>
              </a:ext>
            </a:extLst>
          </p:cNvPr>
          <p:cNvSpPr/>
          <p:nvPr userDrawn="1"/>
        </p:nvSpPr>
        <p:spPr>
          <a:xfrm>
            <a:off x="354672" y="0"/>
            <a:ext cx="55417" cy="1163455"/>
          </a:xfrm>
          <a:prstGeom prst="rect">
            <a:avLst/>
          </a:prstGeom>
          <a:solidFill>
            <a:srgbClr val="FF9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4"/>
          </a:p>
        </p:txBody>
      </p:sp>
    </p:spTree>
    <p:extLst>
      <p:ext uri="{BB962C8B-B14F-4D97-AF65-F5344CB8AC3E}">
        <p14:creationId xmlns:p14="http://schemas.microsoft.com/office/powerpoint/2010/main" val="2291910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FC4C21-F5F0-658A-170F-1839E383B8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5A3C5E-EDAF-5296-E239-37EBC83963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D69337-1AA8-C727-3DC1-A236FF7BE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747FD-D337-443F-92D5-3C96DDDBEE8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FEEF6-4305-AD79-E973-D39F9489F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059773-CA64-EA0C-F3EB-D62A5378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41E69-D251-4874-9DBF-551B93D24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855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4FE7D896-533B-79F6-4FBF-98CD86AAD08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4" t="27003"/>
          <a:stretch/>
        </p:blipFill>
        <p:spPr bwMode="auto">
          <a:xfrm flipH="1">
            <a:off x="0" y="1"/>
            <a:ext cx="12191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11B86FC-F7A9-20F5-B96B-E06DA448CA56}"/>
              </a:ext>
            </a:extLst>
          </p:cNvPr>
          <p:cNvSpPr/>
          <p:nvPr userDrawn="1"/>
        </p:nvSpPr>
        <p:spPr>
          <a:xfrm>
            <a:off x="0" y="0"/>
            <a:ext cx="12192000" cy="6861212"/>
          </a:xfrm>
          <a:prstGeom prst="rect">
            <a:avLst/>
          </a:prstGeom>
          <a:solidFill>
            <a:srgbClr val="121116">
              <a:alpha val="7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1158586" y="6334949"/>
            <a:ext cx="347563" cy="915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t" anchorCtr="0">
            <a:sp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>
              <a:lnSpc>
                <a:spcPct val="85000"/>
              </a:lnSpc>
              <a:defRPr/>
            </a:pPr>
            <a:fld id="{7C87A295-8D85-F746-99EC-7334C6390154}" type="slidenum">
              <a:rPr lang="en-US" sz="700" cap="all" smtClean="0">
                <a:solidFill>
                  <a:srgbClr val="121116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pPr algn="r">
                <a:lnSpc>
                  <a:spcPct val="85000"/>
                </a:lnSpc>
                <a:defRPr/>
              </a:pPr>
              <a:t>‹#›</a:t>
            </a:fld>
            <a:endParaRPr lang="en-US" sz="700" cap="all">
              <a:solidFill>
                <a:srgbClr val="121116"/>
              </a:solidFill>
              <a:latin typeface="Proxima Nova Rg" panose="02000506030000020004" pitchFamily="2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CD44F9-4C2A-3540-9E69-4411032E000F}"/>
              </a:ext>
            </a:extLst>
          </p:cNvPr>
          <p:cNvSpPr>
            <a:spLocks noChangeAspect="1"/>
          </p:cNvSpPr>
          <p:nvPr userDrawn="1"/>
        </p:nvSpPr>
        <p:spPr>
          <a:xfrm>
            <a:off x="3363862" y="4916832"/>
            <a:ext cx="5463326" cy="8510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5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tham-Book"/>
              <a:ea typeface=""/>
              <a:cs typeface=""/>
            </a:endParaRP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883BFF8A-D979-914A-9E35-C5BA107477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19749" y="6105525"/>
            <a:ext cx="8542182" cy="230188"/>
          </a:xfrm>
        </p:spPr>
        <p:txBody>
          <a:bodyPr/>
          <a:lstStyle>
            <a:lvl1pPr algn="ctr">
              <a:defRPr kumimoji="0" lang="en-US" sz="1050" b="0" i="0" u="none" strike="noStrike" kern="0" cap="all" spc="27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xima Nova Rg" panose="02000506030000020004" pitchFamily="2" charset="0"/>
                <a:ea typeface="Arial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9" name="Title 17">
            <a:extLst>
              <a:ext uri="{FF2B5EF4-FFF2-40B4-BE49-F238E27FC236}">
                <a16:creationId xmlns:a16="http://schemas.microsoft.com/office/drawing/2014/main" id="{CA0A65E5-079F-784F-A0D9-B66C226265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6897" y="3032602"/>
            <a:ext cx="9277254" cy="1640999"/>
          </a:xfrm>
        </p:spPr>
        <p:txBody>
          <a:bodyPr/>
          <a:lstStyle>
            <a:lvl1pPr algn="ctr">
              <a:defRPr kumimoji="0" lang="en-US" sz="3600" b="1" i="0" u="none" strike="noStrike" kern="1200" cap="none" spc="5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wis721Greek Cn BT" pitchFamily="2" charset="0"/>
                <a:ea typeface="MillerDisplay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5FCD7E9-E7E5-B819-C830-D684F8E7DCE4}"/>
              </a:ext>
            </a:extLst>
          </p:cNvPr>
          <p:cNvGrpSpPr/>
          <p:nvPr userDrawn="1"/>
        </p:nvGrpSpPr>
        <p:grpSpPr>
          <a:xfrm>
            <a:off x="4683992" y="1735304"/>
            <a:ext cx="2813694" cy="791963"/>
            <a:chOff x="4289188" y="1735302"/>
            <a:chExt cx="2812958" cy="803417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CE10B2E-BE9A-32AD-EA37-FEDECB91798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07128" y="1735302"/>
              <a:ext cx="795018" cy="803417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D196A1C-4215-227F-617F-0EA2247D39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4289188" y="1882005"/>
              <a:ext cx="1769968" cy="510672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067E3FC-4BC2-2DEB-ECED-3BF831A17388}"/>
              </a:ext>
            </a:extLst>
          </p:cNvPr>
          <p:cNvSpPr/>
          <p:nvPr userDrawn="1"/>
        </p:nvSpPr>
        <p:spPr>
          <a:xfrm flipV="1">
            <a:off x="5856360" y="2337718"/>
            <a:ext cx="238845" cy="39797"/>
          </a:xfrm>
          <a:prstGeom prst="rect">
            <a:avLst/>
          </a:prstGeom>
          <a:solidFill>
            <a:srgbClr val="F395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574" b="1" i="0">
              <a:solidFill>
                <a:srgbClr val="FFFFFF"/>
              </a:solidFill>
              <a:latin typeface="Gotham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864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4 Lists + Sub-List Items - Simple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3A7F949-3390-5E42-AF0C-21638D22B9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2277" y="554587"/>
            <a:ext cx="10848747" cy="627554"/>
          </a:xfrm>
        </p:spPr>
        <p:txBody>
          <a:bodyPr anchor="b" anchorCtr="0">
            <a:noAutofit/>
          </a:bodyPr>
          <a:lstStyle>
            <a:lvl1pPr>
              <a:lnSpc>
                <a:spcPct val="80000"/>
              </a:lnSpc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SLIDE TITLE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6B7701-BCC9-054F-B9D1-F99FDB17207C}"/>
              </a:ext>
            </a:extLst>
          </p:cNvPr>
          <p:cNvSpPr/>
          <p:nvPr userDrawn="1"/>
        </p:nvSpPr>
        <p:spPr>
          <a:xfrm>
            <a:off x="354672" y="0"/>
            <a:ext cx="55417" cy="1163455"/>
          </a:xfrm>
          <a:prstGeom prst="rect">
            <a:avLst/>
          </a:prstGeom>
          <a:solidFill>
            <a:srgbClr val="FF9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4"/>
          </a:p>
        </p:txBody>
      </p:sp>
    </p:spTree>
    <p:extLst>
      <p:ext uri="{BB962C8B-B14F-4D97-AF65-F5344CB8AC3E}">
        <p14:creationId xmlns:p14="http://schemas.microsoft.com/office/powerpoint/2010/main" val="3482709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2A5AF-D6FA-770D-DE68-900396E817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748" y="2786714"/>
            <a:ext cx="7875589" cy="1798779"/>
          </a:xfrm>
        </p:spPr>
        <p:txBody>
          <a:bodyPr anchor="b"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B3617F-E8DB-DC44-0C6E-DFF5FFA157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748" y="4755494"/>
            <a:ext cx="7875589" cy="5780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 i="0">
                <a:solidFill>
                  <a:schemeClr val="accent5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BEFB8A-80FB-DE6F-A2B0-04325342CB57}"/>
              </a:ext>
            </a:extLst>
          </p:cNvPr>
          <p:cNvSpPr/>
          <p:nvPr userDrawn="1"/>
        </p:nvSpPr>
        <p:spPr>
          <a:xfrm>
            <a:off x="539748" y="2590860"/>
            <a:ext cx="1737360" cy="75431"/>
          </a:xfrm>
          <a:prstGeom prst="rect">
            <a:avLst/>
          </a:prstGeom>
          <a:gradFill flip="none" rotWithShape="1">
            <a:gsLst>
              <a:gs pos="7000">
                <a:schemeClr val="accent2"/>
              </a:gs>
              <a:gs pos="93000">
                <a:schemeClr val="accent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EEF180-50BE-C2A8-5925-52E7BAD6C4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2232632"/>
            <a:ext cx="2641007" cy="322145"/>
          </a:xfrm>
          <a:prstGeom prst="rect">
            <a:avLst/>
          </a:prstGeom>
        </p:spPr>
        <p:txBody>
          <a:bodyPr/>
          <a:lstStyle>
            <a:lvl1pPr marL="7938" indent="0" algn="l">
              <a:buNone/>
              <a:defRPr sz="1400" cap="all" spc="200" baseline="0">
                <a:solidFill>
                  <a:schemeClr val="bg1"/>
                </a:solidFill>
              </a:defRPr>
            </a:lvl1pPr>
            <a:lvl2pPr marL="341313" indent="0">
              <a:buNone/>
              <a:defRPr/>
            </a:lvl2pPr>
            <a:lvl3pPr marL="574675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Date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95EC2F-5F42-3766-505A-4FEC8C69937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50851" y="6544036"/>
            <a:ext cx="5726286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lvl="0" indent="0" algn="l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ga-IE" sz="600" b="0" i="0" baseline="0">
                <a:solidFill>
                  <a:schemeClr val="bg1">
                    <a:lumMod val="85000"/>
                  </a:schemeClr>
                </a:solidFill>
                <a:latin typeface="+mn-lt"/>
              </a:rPr>
              <a:t>© 2023 Epsilon Data Management, LLC. All rights reserved. Proprietary and confidential. V-3.20.23</a:t>
            </a: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A6D02A3-B674-6374-5A19-47AA8CD1E2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936" y="387330"/>
            <a:ext cx="1462812" cy="389145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33E7D35-2816-7AFC-0F4E-DC598F91CC1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319148" y="178037"/>
            <a:ext cx="1961196" cy="862736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here to add client’s logo, adjust to align with Epsilon logo</a:t>
            </a:r>
          </a:p>
        </p:txBody>
      </p:sp>
    </p:spTree>
    <p:extLst>
      <p:ext uri="{BB962C8B-B14F-4D97-AF65-F5344CB8AC3E}">
        <p14:creationId xmlns:p14="http://schemas.microsoft.com/office/powerpoint/2010/main" val="2964429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2A5AF-D6FA-770D-DE68-900396E817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58205" y="2786714"/>
            <a:ext cx="7875589" cy="1798779"/>
          </a:xfrm>
        </p:spPr>
        <p:txBody>
          <a:bodyPr anchor="b"/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B3617F-E8DB-DC44-0C6E-DFF5FFA157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58205" y="4755494"/>
            <a:ext cx="7875589" cy="5780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i="0">
                <a:solidFill>
                  <a:schemeClr val="accent5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BEFB8A-80FB-DE6F-A2B0-04325342CB57}"/>
              </a:ext>
            </a:extLst>
          </p:cNvPr>
          <p:cNvSpPr/>
          <p:nvPr userDrawn="1"/>
        </p:nvSpPr>
        <p:spPr>
          <a:xfrm>
            <a:off x="5227320" y="2590860"/>
            <a:ext cx="1737360" cy="75431"/>
          </a:xfrm>
          <a:prstGeom prst="rect">
            <a:avLst/>
          </a:prstGeom>
          <a:gradFill flip="none" rotWithShape="1">
            <a:gsLst>
              <a:gs pos="7000">
                <a:schemeClr val="accent2"/>
              </a:gs>
              <a:gs pos="93000">
                <a:schemeClr val="accent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EEF180-50BE-C2A8-5925-52E7BAD6C4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75496" y="2232632"/>
            <a:ext cx="2641007" cy="322145"/>
          </a:xfrm>
          <a:prstGeom prst="rect">
            <a:avLst/>
          </a:prstGeom>
        </p:spPr>
        <p:txBody>
          <a:bodyPr/>
          <a:lstStyle>
            <a:lvl1pPr marL="7938" indent="0" algn="ctr">
              <a:buNone/>
              <a:defRPr sz="1400" cap="all" spc="200" baseline="0">
                <a:solidFill>
                  <a:schemeClr val="bg1"/>
                </a:solidFill>
              </a:defRPr>
            </a:lvl1pPr>
            <a:lvl2pPr marL="341313" indent="0">
              <a:buNone/>
              <a:defRPr/>
            </a:lvl2pPr>
            <a:lvl3pPr marL="574675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Date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FCE036-8F30-19B4-1006-00526B3DADA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50851" y="6544036"/>
            <a:ext cx="5726286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lvl="0" indent="0" algn="l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ga-IE" sz="600" b="0" i="0" baseline="0">
                <a:solidFill>
                  <a:schemeClr val="bg1">
                    <a:lumMod val="85000"/>
                  </a:schemeClr>
                </a:solidFill>
                <a:latin typeface="+mn-lt"/>
              </a:rPr>
              <a:t>© 2023 Epsilon Data Management, LLC. All rights reserved. Proprietary and confidential. V-3.20.23</a:t>
            </a: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44223CC-0975-8852-CB2D-4950A93197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936" y="387330"/>
            <a:ext cx="1462812" cy="389145"/>
          </a:xfrm>
          <a:prstGeom prst="rect">
            <a:avLst/>
          </a:prstGeom>
        </p:spPr>
      </p:pic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ADCD282D-BBAB-AD63-4B1C-0F7309C186A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319148" y="178037"/>
            <a:ext cx="1961196" cy="862736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here to add client’s logo, adjust to align with Epsilon logo</a:t>
            </a:r>
          </a:p>
        </p:txBody>
      </p:sp>
    </p:spTree>
    <p:extLst>
      <p:ext uri="{BB962C8B-B14F-4D97-AF65-F5344CB8AC3E}">
        <p14:creationId xmlns:p14="http://schemas.microsoft.com/office/powerpoint/2010/main" val="4188770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1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DAA4B2-98F8-1A30-4FD2-8E13A1BD97F8}"/>
              </a:ext>
            </a:extLst>
          </p:cNvPr>
          <p:cNvSpPr/>
          <p:nvPr userDrawn="1"/>
        </p:nvSpPr>
        <p:spPr>
          <a:xfrm>
            <a:off x="-2" y="-2"/>
            <a:ext cx="12192001" cy="10433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0" i="0" err="1">
              <a:latin typeface="Avenir Next LT Pro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22A5AF-D6FA-770D-DE68-900396E817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749" y="2786714"/>
            <a:ext cx="6932614" cy="1798779"/>
          </a:xfrm>
        </p:spPr>
        <p:txBody>
          <a:bodyPr anchor="b"/>
          <a:lstStyle>
            <a:lvl1pPr algn="l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B3617F-E8DB-DC44-0C6E-DFF5FFA157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749" y="4755494"/>
            <a:ext cx="6932614" cy="5780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 i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BEFB8A-80FB-DE6F-A2B0-04325342CB57}"/>
              </a:ext>
            </a:extLst>
          </p:cNvPr>
          <p:cNvSpPr/>
          <p:nvPr userDrawn="1"/>
        </p:nvSpPr>
        <p:spPr>
          <a:xfrm>
            <a:off x="539748" y="2590860"/>
            <a:ext cx="1737360" cy="75431"/>
          </a:xfrm>
          <a:prstGeom prst="rect">
            <a:avLst/>
          </a:prstGeom>
          <a:gradFill flip="none" rotWithShape="1">
            <a:gsLst>
              <a:gs pos="7000">
                <a:schemeClr val="accent2"/>
              </a:gs>
              <a:gs pos="93000">
                <a:schemeClr val="accent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EEF180-50BE-C2A8-5925-52E7BAD6C4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2232632"/>
            <a:ext cx="2641007" cy="322145"/>
          </a:xfrm>
          <a:prstGeom prst="rect">
            <a:avLst/>
          </a:prstGeom>
        </p:spPr>
        <p:txBody>
          <a:bodyPr/>
          <a:lstStyle>
            <a:lvl1pPr marL="7938" indent="0" algn="l">
              <a:buNone/>
              <a:defRPr sz="1400" cap="all" spc="200" baseline="0">
                <a:solidFill>
                  <a:schemeClr val="accent3"/>
                </a:solidFill>
              </a:defRPr>
            </a:lvl1pPr>
            <a:lvl2pPr marL="341313" indent="0">
              <a:buNone/>
              <a:defRPr/>
            </a:lvl2pPr>
            <a:lvl3pPr marL="574675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Date here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C979AC9-2676-D68D-25F9-28FD148B9EAE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745858" y="371874"/>
            <a:ext cx="4472084" cy="6485860"/>
          </a:xfrm>
          <a:custGeom>
            <a:avLst/>
            <a:gdLst>
              <a:gd name="connsiteX0" fmla="*/ 331657 w 4472084"/>
              <a:gd name="connsiteY0" fmla="*/ 0 h 6485860"/>
              <a:gd name="connsiteX1" fmla="*/ 4472084 w 4472084"/>
              <a:gd name="connsiteY1" fmla="*/ 0 h 6485860"/>
              <a:gd name="connsiteX2" fmla="*/ 4472084 w 4472084"/>
              <a:gd name="connsiteY2" fmla="*/ 6485860 h 6485860"/>
              <a:gd name="connsiteX3" fmla="*/ 0 w 4472084"/>
              <a:gd name="connsiteY3" fmla="*/ 6485860 h 6485860"/>
              <a:gd name="connsiteX4" fmla="*/ 0 w 4472084"/>
              <a:gd name="connsiteY4" fmla="*/ 331657 h 6485860"/>
              <a:gd name="connsiteX5" fmla="*/ 331657 w 4472084"/>
              <a:gd name="connsiteY5" fmla="*/ 0 h 6485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72084" h="6485860">
                <a:moveTo>
                  <a:pt x="331657" y="0"/>
                </a:moveTo>
                <a:lnTo>
                  <a:pt x="4472084" y="0"/>
                </a:lnTo>
                <a:lnTo>
                  <a:pt x="4472084" y="6485860"/>
                </a:lnTo>
                <a:lnTo>
                  <a:pt x="0" y="6485860"/>
                </a:lnTo>
                <a:lnTo>
                  <a:pt x="0" y="331657"/>
                </a:lnTo>
                <a:cubicBezTo>
                  <a:pt x="0" y="148488"/>
                  <a:pt x="148488" y="0"/>
                  <a:pt x="33165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0325">
            <a:noFill/>
          </a:ln>
        </p:spPr>
        <p:txBody>
          <a:bodyPr vert="horz" wrap="square" lIns="0" tIns="45720" rIns="0" bIns="45720" rtlCol="0">
            <a:noAutofit/>
          </a:bodyPr>
          <a:lstStyle>
            <a:lvl1pPr marL="7938" indent="0">
              <a:buNone/>
              <a:defRPr lang="en-US" dirty="0"/>
            </a:lvl1pPr>
          </a:lstStyle>
          <a:p>
            <a:pPr marL="293688" lvl="0" indent="-285750"/>
            <a:r>
              <a:rPr lang="en-US"/>
              <a:t>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E8F700-CDC2-CEE6-66AD-19E20123F8E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50851" y="6544036"/>
            <a:ext cx="5726286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lvl="0" indent="0" algn="l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ga-IE" sz="600" b="0" i="0" baseline="0">
                <a:solidFill>
                  <a:schemeClr val="bg1">
                    <a:lumMod val="85000"/>
                  </a:schemeClr>
                </a:solidFill>
                <a:latin typeface="+mn-lt"/>
              </a:rPr>
              <a:t>© 2023 Epsilon Data Management, LLC. All rights reserved. Proprietary and confidential. V-3.20.23</a:t>
            </a: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302A9BA-B994-33AE-29B2-08D51D4B09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936" y="387330"/>
            <a:ext cx="1462812" cy="389145"/>
          </a:xfrm>
          <a:prstGeom prst="rect">
            <a:avLst/>
          </a:prstGeom>
        </p:spPr>
      </p:pic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50788439-E39C-AEB7-C0F8-E6963A7580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" r="23"/>
          <a:stretch/>
        </p:blipFill>
        <p:spPr>
          <a:xfrm>
            <a:off x="7556397" y="186436"/>
            <a:ext cx="4661545" cy="6684264"/>
          </a:xfrm>
          <a:prstGeom prst="rect">
            <a:avLst/>
          </a:prstGeom>
        </p:spPr>
      </p:pic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D0892EC4-A886-E87F-4081-DA2FB4D4C88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319148" y="93957"/>
            <a:ext cx="1961196" cy="862736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here to add client’s logo, adjust to align with Epsilon logo</a:t>
            </a:r>
          </a:p>
        </p:txBody>
      </p:sp>
    </p:spTree>
    <p:extLst>
      <p:ext uri="{BB962C8B-B14F-4D97-AF65-F5344CB8AC3E}">
        <p14:creationId xmlns:p14="http://schemas.microsoft.com/office/powerpoint/2010/main" val="39247531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 with medium confidence">
            <a:extLst>
              <a:ext uri="{FF2B5EF4-FFF2-40B4-BE49-F238E27FC236}">
                <a16:creationId xmlns:a16="http://schemas.microsoft.com/office/drawing/2014/main" id="{BAB1C06C-6777-AFA5-AB9F-F277BCEF31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2" b="162"/>
          <a:stretch/>
        </p:blipFill>
        <p:spPr>
          <a:xfrm>
            <a:off x="7556397" y="187693"/>
            <a:ext cx="4635603" cy="66842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22A5AF-D6FA-770D-DE68-900396E817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749" y="2786714"/>
            <a:ext cx="6583029" cy="1798779"/>
          </a:xfrm>
        </p:spPr>
        <p:txBody>
          <a:bodyPr anchor="b"/>
          <a:lstStyle>
            <a:lvl1pPr algn="l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B3617F-E8DB-DC44-0C6E-DFF5FFA157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749" y="4755494"/>
            <a:ext cx="6583029" cy="5780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 i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BEFB8A-80FB-DE6F-A2B0-04325342CB57}"/>
              </a:ext>
            </a:extLst>
          </p:cNvPr>
          <p:cNvSpPr/>
          <p:nvPr userDrawn="1"/>
        </p:nvSpPr>
        <p:spPr>
          <a:xfrm rot="5400000" flipV="1">
            <a:off x="-3392424" y="3392424"/>
            <a:ext cx="6858000" cy="73152"/>
          </a:xfrm>
          <a:prstGeom prst="rect">
            <a:avLst/>
          </a:prstGeom>
          <a:gradFill flip="none" rotWithShape="1">
            <a:gsLst>
              <a:gs pos="68000">
                <a:schemeClr val="accent2"/>
              </a:gs>
              <a:gs pos="8000">
                <a:schemeClr val="accent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EEF180-50BE-C2A8-5925-52E7BAD6C4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2379568"/>
            <a:ext cx="2641007" cy="322145"/>
          </a:xfrm>
          <a:prstGeom prst="rect">
            <a:avLst/>
          </a:prstGeom>
        </p:spPr>
        <p:txBody>
          <a:bodyPr/>
          <a:lstStyle>
            <a:lvl1pPr marL="7938" indent="0" algn="l">
              <a:buNone/>
              <a:defRPr sz="1400" cap="all" spc="200" baseline="0">
                <a:solidFill>
                  <a:schemeClr val="accent3"/>
                </a:solidFill>
              </a:defRPr>
            </a:lvl1pPr>
            <a:lvl2pPr marL="341313" indent="0">
              <a:buNone/>
              <a:defRPr/>
            </a:lvl2pPr>
            <a:lvl3pPr marL="574675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Date here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C25EA85-47DE-D8C5-A637-88CE71BCD738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725980" y="371874"/>
            <a:ext cx="4472084" cy="6485860"/>
          </a:xfrm>
          <a:custGeom>
            <a:avLst/>
            <a:gdLst>
              <a:gd name="connsiteX0" fmla="*/ 331657 w 4472084"/>
              <a:gd name="connsiteY0" fmla="*/ 0 h 6485860"/>
              <a:gd name="connsiteX1" fmla="*/ 4472084 w 4472084"/>
              <a:gd name="connsiteY1" fmla="*/ 0 h 6485860"/>
              <a:gd name="connsiteX2" fmla="*/ 4472084 w 4472084"/>
              <a:gd name="connsiteY2" fmla="*/ 6485860 h 6485860"/>
              <a:gd name="connsiteX3" fmla="*/ 0 w 4472084"/>
              <a:gd name="connsiteY3" fmla="*/ 6485860 h 6485860"/>
              <a:gd name="connsiteX4" fmla="*/ 0 w 4472084"/>
              <a:gd name="connsiteY4" fmla="*/ 331657 h 6485860"/>
              <a:gd name="connsiteX5" fmla="*/ 331657 w 4472084"/>
              <a:gd name="connsiteY5" fmla="*/ 0 h 6485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72084" h="6485860">
                <a:moveTo>
                  <a:pt x="331657" y="0"/>
                </a:moveTo>
                <a:lnTo>
                  <a:pt x="4472084" y="0"/>
                </a:lnTo>
                <a:lnTo>
                  <a:pt x="4472084" y="6485860"/>
                </a:lnTo>
                <a:lnTo>
                  <a:pt x="0" y="6485860"/>
                </a:lnTo>
                <a:lnTo>
                  <a:pt x="0" y="331657"/>
                </a:lnTo>
                <a:cubicBezTo>
                  <a:pt x="0" y="148488"/>
                  <a:pt x="148488" y="0"/>
                  <a:pt x="33165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0325">
            <a:noFill/>
          </a:ln>
        </p:spPr>
        <p:txBody>
          <a:bodyPr vert="horz" wrap="square" lIns="0" tIns="45720" rIns="0" bIns="45720" rtlCol="0">
            <a:noAutofit/>
          </a:bodyPr>
          <a:lstStyle>
            <a:lvl1pPr marL="7938" indent="0">
              <a:buNone/>
              <a:defRPr lang="en-US" dirty="0"/>
            </a:lvl1pPr>
          </a:lstStyle>
          <a:p>
            <a:pPr marL="293688" lvl="0" indent="-285750"/>
            <a:r>
              <a:rPr lang="en-US"/>
              <a:t>   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308AE5-803C-4A74-DC23-9CFCFF3AF4B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50851" y="6544036"/>
            <a:ext cx="5726286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lvl="0" indent="0" algn="l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ga-IE" sz="600" b="0" i="0" baseline="0">
                <a:solidFill>
                  <a:schemeClr val="bg1">
                    <a:lumMod val="85000"/>
                  </a:schemeClr>
                </a:solidFill>
                <a:latin typeface="+mn-lt"/>
              </a:rPr>
              <a:t>© 2023 Epsilon Data Management, LLC. All rights reserved. Proprietary and confidential. V-3.20.23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3FCB2A-9E6E-AC9E-302C-B31DE03C4F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38937" y="387330"/>
            <a:ext cx="1462810" cy="389145"/>
          </a:xfrm>
          <a:prstGeom prst="rect">
            <a:avLst/>
          </a:prstGeom>
        </p:spPr>
      </p:pic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67064AA1-0139-56C3-5A06-B31313EED94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328241" y="221631"/>
            <a:ext cx="2110494" cy="63483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here to add client’s logo, adjust to align with Epsilon logo</a:t>
            </a:r>
          </a:p>
        </p:txBody>
      </p:sp>
    </p:spTree>
    <p:extLst>
      <p:ext uri="{BB962C8B-B14F-4D97-AF65-F5344CB8AC3E}">
        <p14:creationId xmlns:p14="http://schemas.microsoft.com/office/powerpoint/2010/main" val="4287919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Us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F9D485-4F9C-5AF9-68C8-0FB857E11C9A}"/>
              </a:ext>
            </a:extLst>
          </p:cNvPr>
          <p:cNvSpPr/>
          <p:nvPr userDrawn="1"/>
        </p:nvSpPr>
        <p:spPr>
          <a:xfrm>
            <a:off x="0" y="0"/>
            <a:ext cx="12192000" cy="135100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0" i="0" err="1">
              <a:latin typeface="AvenirNext LT Pro Bold" panose="020B0504020202020204" pitchFamily="34" charset="77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D9A6EFC-ADCF-F342-0B1D-2EBAF943E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" y="283464"/>
            <a:ext cx="11610321" cy="10016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AAF1C9-26AC-3D4F-2489-022E282D30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032" y="6254496"/>
            <a:ext cx="292100" cy="3683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EC75FAD-E869-3CDD-46B6-9714CFEDC60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91527" y="6544036"/>
            <a:ext cx="5726286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lvl="0" indent="0" algn="l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ga-IE" sz="600" b="0" i="0" baseline="0">
                <a:solidFill>
                  <a:schemeClr val="bg1">
                    <a:lumMod val="85000"/>
                  </a:schemeClr>
                </a:solidFill>
                <a:latin typeface="+mn-lt"/>
              </a:rPr>
              <a:t>© 2023 Epsilon Data Management, LLC. All rights reserved. Proprietary and confidential. V-3.20.23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FDE570-D6F9-1F66-B2F7-8CE55F3D027A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722608" y="6446520"/>
            <a:ext cx="227692" cy="228600"/>
          </a:xfrm>
          <a:prstGeom prst="ellipse">
            <a:avLst/>
          </a:prstGeom>
          <a:solidFill>
            <a:schemeClr val="accent1"/>
          </a:solidFill>
        </p:spPr>
        <p:txBody>
          <a:bodyPr wrap="none" rtlCol="0" anchor="ctr">
            <a:noAutofit/>
          </a:bodyPr>
          <a:lstStyle/>
          <a:p>
            <a:pPr algn="ctr"/>
            <a:fld id="{9F77B881-CDA4-7041-897F-97D0053686EF}" type="slidenum">
              <a:rPr lang="en-US" sz="700" b="1" i="0" smtClean="0">
                <a:solidFill>
                  <a:schemeClr val="bg1"/>
                </a:solidFill>
                <a:latin typeface="+mn-lt"/>
              </a:rPr>
              <a:pPr algn="ctr"/>
              <a:t>‹#›</a:t>
            </a:fld>
            <a:endParaRPr lang="en-US" sz="700" b="1" i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093EC47-083F-1728-02D7-9EC1D02307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7744" y="1442656"/>
            <a:ext cx="11630025" cy="440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3F60A5-9ADF-DA9E-4E43-CE9DB1F2BBE7}"/>
              </a:ext>
            </a:extLst>
          </p:cNvPr>
          <p:cNvSpPr/>
          <p:nvPr userDrawn="1"/>
        </p:nvSpPr>
        <p:spPr>
          <a:xfrm>
            <a:off x="8067040" y="6424645"/>
            <a:ext cx="3569809" cy="2723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100" b="1" i="0">
                <a:latin typeface="+mj-lt"/>
              </a:rPr>
              <a:t>FOR INTERNAL USE ONLY. NOT FOR CLIENT USE.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9F638E-4567-42FA-B54D-7126EE47178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0" i="0" err="1">
              <a:latin typeface="AvenirNext LT Pro Bold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58893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F38B8-4833-7D15-090E-6473727C5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054" y="438079"/>
            <a:ext cx="7108581" cy="865194"/>
          </a:xfrm>
        </p:spPr>
        <p:txBody>
          <a:bodyPr anchor="b"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6E88AD-AF36-C997-5DD8-DA299A408546}"/>
              </a:ext>
            </a:extLst>
          </p:cNvPr>
          <p:cNvSpPr/>
          <p:nvPr userDrawn="1"/>
        </p:nvSpPr>
        <p:spPr>
          <a:xfrm>
            <a:off x="236054" y="1405281"/>
            <a:ext cx="1163687" cy="75431"/>
          </a:xfrm>
          <a:prstGeom prst="rect">
            <a:avLst/>
          </a:prstGeom>
          <a:gradFill flip="none" rotWithShape="1">
            <a:gsLst>
              <a:gs pos="7000">
                <a:schemeClr val="accent2"/>
              </a:gs>
              <a:gs pos="93000">
                <a:schemeClr val="accent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256BAFC-DF95-BFCA-DBF8-7226DB8004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6054" y="2010228"/>
            <a:ext cx="4502334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b="1" i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778F3F7-44C7-126F-40FB-1C988B6EEE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37857" y="2010228"/>
            <a:ext cx="4110448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b="1" i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Speaker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85D4E920-1C5F-F828-FA2C-59DF3A93B5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6054" y="2481571"/>
            <a:ext cx="4502334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b="1" i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36414C3C-CEDA-6F82-B2E4-4C9DE6DCAB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37857" y="2481571"/>
            <a:ext cx="4110448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b="1" i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Speaker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59F93CD7-543B-3286-F021-EC14FDFD494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6054" y="2952914"/>
            <a:ext cx="4502334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b="1" i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BC0E5663-0B15-8D88-934F-22BF622FFF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37857" y="2952914"/>
            <a:ext cx="4110448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b="1" i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Speaker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E89D9527-DBE7-8BBB-7242-C76590BD20D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6054" y="3424257"/>
            <a:ext cx="4502334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b="1" i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E574360E-BFBD-DC7F-D37B-324EAF8F3C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37857" y="3424257"/>
            <a:ext cx="4110448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b="1" i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Speaker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6A772123-E7AE-AE0F-9587-16DED282F0B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36054" y="3895600"/>
            <a:ext cx="4502334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b="1" i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40FE62E4-B3B9-6074-341C-99415B9E68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37857" y="3895600"/>
            <a:ext cx="4110448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b="1" i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Speaker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46470755-8912-AF71-D19F-543E34D5630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36054" y="4366943"/>
            <a:ext cx="4502334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b="1" i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4C5036D3-DC5E-E2A8-3D1B-6487B147C77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837857" y="4366943"/>
            <a:ext cx="4110448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b="1" i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Speaker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C63D6FC3-F8A8-CCDF-447A-C2D6868CA7F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36054" y="4838283"/>
            <a:ext cx="4502334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b="1" i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6F93ADA9-3F19-B114-75FE-DA37F00C1B6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37857" y="4838283"/>
            <a:ext cx="4110448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b="1" i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Speaker</a:t>
            </a:r>
          </a:p>
        </p:txBody>
      </p:sp>
      <p:pic>
        <p:nvPicPr>
          <p:cNvPr id="71" name="rain8">
            <a:extLst>
              <a:ext uri="{FF2B5EF4-FFF2-40B4-BE49-F238E27FC236}">
                <a16:creationId xmlns:a16="http://schemas.microsoft.com/office/drawing/2014/main" id="{64885991-3595-517D-C24C-DD7A22B46D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8357"/>
          <a:stretch/>
        </p:blipFill>
        <p:spPr>
          <a:xfrm flipV="1">
            <a:off x="12046464" y="-1"/>
            <a:ext cx="135487" cy="6476163"/>
          </a:xfrm>
          <a:prstGeom prst="rect">
            <a:avLst/>
          </a:prstGeom>
        </p:spPr>
      </p:pic>
      <p:grpSp>
        <p:nvGrpSpPr>
          <p:cNvPr id="72" name="rain7">
            <a:extLst>
              <a:ext uri="{FF2B5EF4-FFF2-40B4-BE49-F238E27FC236}">
                <a16:creationId xmlns:a16="http://schemas.microsoft.com/office/drawing/2014/main" id="{ADC4607E-8930-F89D-10F2-CFDE219BCF7A}"/>
              </a:ext>
            </a:extLst>
          </p:cNvPr>
          <p:cNvGrpSpPr/>
          <p:nvPr userDrawn="1"/>
        </p:nvGrpSpPr>
        <p:grpSpPr>
          <a:xfrm>
            <a:off x="11931054" y="-125675"/>
            <a:ext cx="135487" cy="6601837"/>
            <a:chOff x="11931054" y="-125675"/>
            <a:chExt cx="135487" cy="6601837"/>
          </a:xfrm>
        </p:grpSpPr>
        <p:pic>
          <p:nvPicPr>
            <p:cNvPr id="73" name="Graphic 72">
              <a:extLst>
                <a:ext uri="{FF2B5EF4-FFF2-40B4-BE49-F238E27FC236}">
                  <a16:creationId xmlns:a16="http://schemas.microsoft.com/office/drawing/2014/main" id="{E18FC21D-B524-A0C0-E0A0-3FBB576F972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78439" r="9918"/>
            <a:stretch/>
          </p:blipFill>
          <p:spPr>
            <a:xfrm flipV="1">
              <a:off x="11931054" y="-1"/>
              <a:ext cx="135487" cy="6476163"/>
            </a:xfrm>
            <a:prstGeom prst="rect">
              <a:avLst/>
            </a:prstGeom>
          </p:spPr>
        </p:pic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5EB69376-183C-FE00-1B63-49BDB4043828}"/>
                </a:ext>
              </a:extLst>
            </p:cNvPr>
            <p:cNvSpPr/>
            <p:nvPr userDrawn="1"/>
          </p:nvSpPr>
          <p:spPr>
            <a:xfrm>
              <a:off x="11946194" y="-1"/>
              <a:ext cx="98592" cy="1876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0" i="0" err="1">
                <a:latin typeface="Avenir Next LT Pro" panose="020B0504020202020204" pitchFamily="34" charset="0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073EE257-0D44-C213-1AF0-A99136E624A2}"/>
                </a:ext>
              </a:extLst>
            </p:cNvPr>
            <p:cNvSpPr/>
            <p:nvPr userDrawn="1"/>
          </p:nvSpPr>
          <p:spPr>
            <a:xfrm>
              <a:off x="11953842" y="-125675"/>
              <a:ext cx="74114" cy="182880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0" i="0" err="1">
                <a:latin typeface="Avenir Next LT Pro" panose="020B0504020202020204" pitchFamily="34" charset="0"/>
              </a:endParaRPr>
            </a:p>
          </p:txBody>
        </p:sp>
      </p:grpSp>
      <p:grpSp>
        <p:nvGrpSpPr>
          <p:cNvPr id="76" name="rain6">
            <a:extLst>
              <a:ext uri="{FF2B5EF4-FFF2-40B4-BE49-F238E27FC236}">
                <a16:creationId xmlns:a16="http://schemas.microsoft.com/office/drawing/2014/main" id="{BC2239CB-AFB6-2755-8DA6-B025023F32D8}"/>
              </a:ext>
            </a:extLst>
          </p:cNvPr>
          <p:cNvGrpSpPr/>
          <p:nvPr userDrawn="1"/>
        </p:nvGrpSpPr>
        <p:grpSpPr>
          <a:xfrm>
            <a:off x="11807801" y="-348343"/>
            <a:ext cx="135487" cy="6824505"/>
            <a:chOff x="11808444" y="-348343"/>
            <a:chExt cx="135487" cy="6824505"/>
          </a:xfrm>
        </p:grpSpPr>
        <p:pic>
          <p:nvPicPr>
            <p:cNvPr id="77" name="Graphic 76">
              <a:extLst>
                <a:ext uri="{FF2B5EF4-FFF2-40B4-BE49-F238E27FC236}">
                  <a16:creationId xmlns:a16="http://schemas.microsoft.com/office/drawing/2014/main" id="{3AACBD1D-F456-8C88-9963-1D7342F5109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58857" r="29500"/>
            <a:stretch/>
          </p:blipFill>
          <p:spPr>
            <a:xfrm flipV="1">
              <a:off x="11808444" y="-1"/>
              <a:ext cx="135487" cy="6476163"/>
            </a:xfrm>
            <a:prstGeom prst="rect">
              <a:avLst/>
            </a:prstGeom>
          </p:spPr>
        </p:pic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2629DED1-6119-5E65-AF86-84BCFEC708AB}"/>
                </a:ext>
              </a:extLst>
            </p:cNvPr>
            <p:cNvSpPr/>
            <p:nvPr userDrawn="1"/>
          </p:nvSpPr>
          <p:spPr>
            <a:xfrm>
              <a:off x="11830199" y="0"/>
              <a:ext cx="102848" cy="952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0" i="0" err="1">
                <a:latin typeface="Avenir Next LT Pro" panose="020B0504020202020204" pitchFamily="34" charset="0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58276455-5D02-24C9-B0D6-5F3156D1FD4D}"/>
                </a:ext>
              </a:extLst>
            </p:cNvPr>
            <p:cNvSpPr/>
            <p:nvPr userDrawn="1"/>
          </p:nvSpPr>
          <p:spPr>
            <a:xfrm>
              <a:off x="11836367" y="-348343"/>
              <a:ext cx="74114" cy="365760"/>
            </a:xfrm>
            <a:prstGeom prst="rect">
              <a:avLst/>
            </a:prstGeom>
            <a:solidFill>
              <a:srgbClr val="FAFAF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0" i="0" err="1">
                <a:latin typeface="Avenir Next LT Pro" panose="020B0504020202020204" pitchFamily="34" charset="0"/>
              </a:endParaRPr>
            </a:p>
          </p:txBody>
        </p:sp>
      </p:grpSp>
      <p:pic>
        <p:nvPicPr>
          <p:cNvPr id="80" name="rain5">
            <a:extLst>
              <a:ext uri="{FF2B5EF4-FFF2-40B4-BE49-F238E27FC236}">
                <a16:creationId xmlns:a16="http://schemas.microsoft.com/office/drawing/2014/main" id="{86DD7BA2-C24C-9A8E-AAEB-5B97DE1731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022" r="49335"/>
          <a:stretch/>
        </p:blipFill>
        <p:spPr>
          <a:xfrm flipV="1">
            <a:off x="11694712" y="-1"/>
            <a:ext cx="135487" cy="6476163"/>
          </a:xfrm>
          <a:prstGeom prst="rect">
            <a:avLst/>
          </a:prstGeom>
        </p:spPr>
      </p:pic>
      <p:grpSp>
        <p:nvGrpSpPr>
          <p:cNvPr id="81" name="rain4">
            <a:extLst>
              <a:ext uri="{FF2B5EF4-FFF2-40B4-BE49-F238E27FC236}">
                <a16:creationId xmlns:a16="http://schemas.microsoft.com/office/drawing/2014/main" id="{9B5B263A-BC0D-3B92-5996-504780FA1839}"/>
              </a:ext>
            </a:extLst>
          </p:cNvPr>
          <p:cNvGrpSpPr/>
          <p:nvPr userDrawn="1"/>
        </p:nvGrpSpPr>
        <p:grpSpPr>
          <a:xfrm>
            <a:off x="11580438" y="-51693"/>
            <a:ext cx="138117" cy="6527855"/>
            <a:chOff x="11572102" y="-51693"/>
            <a:chExt cx="138117" cy="6527855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53FB340F-2E8C-C9F2-B013-4F356AFC4782}"/>
                </a:ext>
              </a:extLst>
            </p:cNvPr>
            <p:cNvSpPr/>
            <p:nvPr userDrawn="1"/>
          </p:nvSpPr>
          <p:spPr>
            <a:xfrm>
              <a:off x="11582400" y="0"/>
              <a:ext cx="127819" cy="2458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0" i="0" err="1">
                <a:latin typeface="Avenir Next LT Pro" panose="020B0504020202020204" pitchFamily="34" charset="0"/>
              </a:endParaRPr>
            </a:p>
          </p:txBody>
        </p: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B5C1ED37-4040-8903-46BD-4D602AFE506D}"/>
                </a:ext>
              </a:extLst>
            </p:cNvPr>
            <p:cNvGrpSpPr/>
            <p:nvPr userDrawn="1"/>
          </p:nvGrpSpPr>
          <p:grpSpPr>
            <a:xfrm>
              <a:off x="11572102" y="-51693"/>
              <a:ext cx="135487" cy="6527855"/>
              <a:chOff x="11572102" y="-51693"/>
              <a:chExt cx="135487" cy="6527855"/>
            </a:xfrm>
          </p:grpSpPr>
          <p:pic>
            <p:nvPicPr>
              <p:cNvPr id="84" name="Graphic 83">
                <a:extLst>
                  <a:ext uri="{FF2B5EF4-FFF2-40B4-BE49-F238E27FC236}">
                    <a16:creationId xmlns:a16="http://schemas.microsoft.com/office/drawing/2014/main" id="{1831E863-F9C4-54F0-89AF-0AAC8C39A212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 l="29104" r="59253"/>
              <a:stretch/>
            </p:blipFill>
            <p:spPr>
              <a:xfrm flipV="1">
                <a:off x="11572102" y="-1"/>
                <a:ext cx="135487" cy="6476163"/>
              </a:xfrm>
              <a:prstGeom prst="rect">
                <a:avLst/>
              </a:prstGeom>
            </p:spPr>
          </p:pic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2AAF3A38-35EB-831C-48DA-DD0327204A58}"/>
                  </a:ext>
                </a:extLst>
              </p:cNvPr>
              <p:cNvSpPr/>
              <p:nvPr userDrawn="1"/>
            </p:nvSpPr>
            <p:spPr>
              <a:xfrm>
                <a:off x="11612256" y="-51693"/>
                <a:ext cx="74114" cy="132036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0" i="0" err="1">
                  <a:latin typeface="Avenir Next LT Pro" panose="020B0504020202020204" pitchFamily="34" charset="0"/>
                </a:endParaRPr>
              </a:p>
            </p:txBody>
          </p:sp>
        </p:grpSp>
      </p:grpSp>
      <p:grpSp>
        <p:nvGrpSpPr>
          <p:cNvPr id="86" name="rain3">
            <a:extLst>
              <a:ext uri="{FF2B5EF4-FFF2-40B4-BE49-F238E27FC236}">
                <a16:creationId xmlns:a16="http://schemas.microsoft.com/office/drawing/2014/main" id="{384CC24F-6096-5890-5FAF-1B251B5B3FFA}"/>
              </a:ext>
            </a:extLst>
          </p:cNvPr>
          <p:cNvGrpSpPr/>
          <p:nvPr userDrawn="1"/>
        </p:nvGrpSpPr>
        <p:grpSpPr>
          <a:xfrm>
            <a:off x="11461841" y="-1"/>
            <a:ext cx="135487" cy="6476163"/>
            <a:chOff x="11455014" y="-1"/>
            <a:chExt cx="135487" cy="6476163"/>
          </a:xfrm>
        </p:grpSpPr>
        <p:pic>
          <p:nvPicPr>
            <p:cNvPr id="87" name="Graphic 86">
              <a:extLst>
                <a:ext uri="{FF2B5EF4-FFF2-40B4-BE49-F238E27FC236}">
                  <a16:creationId xmlns:a16="http://schemas.microsoft.com/office/drawing/2014/main" id="{AB4757E1-C0D6-6758-81B7-B6A74F60CDE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9285" r="69072"/>
            <a:stretch/>
          </p:blipFill>
          <p:spPr>
            <a:xfrm flipV="1">
              <a:off x="11455014" y="-1"/>
              <a:ext cx="135487" cy="6476163"/>
            </a:xfrm>
            <a:prstGeom prst="rect">
              <a:avLst/>
            </a:prstGeom>
          </p:spPr>
        </p:pic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C1084B98-51D7-8D8E-205F-5BFE345FA997}"/>
                </a:ext>
              </a:extLst>
            </p:cNvPr>
            <p:cNvSpPr/>
            <p:nvPr userDrawn="1"/>
          </p:nvSpPr>
          <p:spPr>
            <a:xfrm>
              <a:off x="11456732" y="0"/>
              <a:ext cx="123890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0" i="0" err="1">
                <a:latin typeface="Avenir Next LT Pro" panose="020B0504020202020204" pitchFamily="34" charset="0"/>
              </a:endParaRPr>
            </a:p>
          </p:txBody>
        </p:sp>
      </p:grpSp>
      <p:pic>
        <p:nvPicPr>
          <p:cNvPr id="89" name="rain2">
            <a:extLst>
              <a:ext uri="{FF2B5EF4-FFF2-40B4-BE49-F238E27FC236}">
                <a16:creationId xmlns:a16="http://schemas.microsoft.com/office/drawing/2014/main" id="{C355C28D-D7ED-D667-DF53-A6E26B9393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130" r="78227"/>
          <a:stretch/>
        </p:blipFill>
        <p:spPr>
          <a:xfrm flipV="1">
            <a:off x="11345126" y="-1"/>
            <a:ext cx="135487" cy="6476163"/>
          </a:xfrm>
          <a:prstGeom prst="rect">
            <a:avLst/>
          </a:prstGeom>
        </p:spPr>
      </p:pic>
      <p:grpSp>
        <p:nvGrpSpPr>
          <p:cNvPr id="90" name="rain1">
            <a:extLst>
              <a:ext uri="{FF2B5EF4-FFF2-40B4-BE49-F238E27FC236}">
                <a16:creationId xmlns:a16="http://schemas.microsoft.com/office/drawing/2014/main" id="{D32627F6-D2EA-F634-7E76-4F6C38DB3F75}"/>
              </a:ext>
            </a:extLst>
          </p:cNvPr>
          <p:cNvGrpSpPr/>
          <p:nvPr userDrawn="1"/>
        </p:nvGrpSpPr>
        <p:grpSpPr>
          <a:xfrm>
            <a:off x="11218607" y="-2"/>
            <a:ext cx="137182" cy="6476163"/>
            <a:chOff x="11218607" y="-2"/>
            <a:chExt cx="137182" cy="6476163"/>
          </a:xfrm>
        </p:grpSpPr>
        <p:pic>
          <p:nvPicPr>
            <p:cNvPr id="91" name="Graphic 90">
              <a:extLst>
                <a:ext uri="{FF2B5EF4-FFF2-40B4-BE49-F238E27FC236}">
                  <a16:creationId xmlns:a16="http://schemas.microsoft.com/office/drawing/2014/main" id="{5AFC6821-5585-8DEE-9C3C-600ACA460A6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2" r="88145"/>
            <a:stretch/>
          </p:blipFill>
          <p:spPr>
            <a:xfrm flipV="1">
              <a:off x="11220302" y="-2"/>
              <a:ext cx="135487" cy="6476163"/>
            </a:xfrm>
            <a:prstGeom prst="rect">
              <a:avLst/>
            </a:prstGeom>
          </p:spPr>
        </p:pic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C73E2660-4AB9-EFAB-8D2B-7D89D1F03C1C}"/>
                </a:ext>
              </a:extLst>
            </p:cNvPr>
            <p:cNvSpPr/>
            <p:nvPr userDrawn="1"/>
          </p:nvSpPr>
          <p:spPr>
            <a:xfrm>
              <a:off x="11218607" y="0"/>
              <a:ext cx="123890" cy="95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0" i="0" err="1">
                <a:latin typeface="Avenir Next LT Pro" panose="020B0504020202020204" pitchFamily="34" charset="0"/>
              </a:endParaRPr>
            </a:p>
          </p:txBody>
        </p:sp>
      </p:grpSp>
      <p:sp>
        <p:nvSpPr>
          <p:cNvPr id="93" name="Rectangle 92">
            <a:extLst>
              <a:ext uri="{FF2B5EF4-FFF2-40B4-BE49-F238E27FC236}">
                <a16:creationId xmlns:a16="http://schemas.microsoft.com/office/drawing/2014/main" id="{363CF275-4371-C79E-D1D7-E1642334B552}"/>
              </a:ext>
            </a:extLst>
          </p:cNvPr>
          <p:cNvSpPr/>
          <p:nvPr userDrawn="1"/>
        </p:nvSpPr>
        <p:spPr>
          <a:xfrm>
            <a:off x="11617963" y="484481"/>
            <a:ext cx="94612" cy="668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0" i="0" err="1">
              <a:latin typeface="Avenir Next LT Pro" panose="020B0504020202020204" pitchFamily="34" charset="0"/>
            </a:endParaRPr>
          </a:p>
        </p:txBody>
      </p:sp>
      <p:pic>
        <p:nvPicPr>
          <p:cNvPr id="94" name="rain8-copy">
            <a:extLst>
              <a:ext uri="{FF2B5EF4-FFF2-40B4-BE49-F238E27FC236}">
                <a16:creationId xmlns:a16="http://schemas.microsoft.com/office/drawing/2014/main" id="{2DA32033-92FA-BF9C-EF07-7A99CCBF53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8357"/>
          <a:stretch/>
        </p:blipFill>
        <p:spPr>
          <a:xfrm flipV="1">
            <a:off x="12046464" y="-6899290"/>
            <a:ext cx="135487" cy="6476163"/>
          </a:xfrm>
          <a:prstGeom prst="rect">
            <a:avLst/>
          </a:prstGeom>
        </p:spPr>
      </p:pic>
      <p:grpSp>
        <p:nvGrpSpPr>
          <p:cNvPr id="95" name="rain7-copy">
            <a:extLst>
              <a:ext uri="{FF2B5EF4-FFF2-40B4-BE49-F238E27FC236}">
                <a16:creationId xmlns:a16="http://schemas.microsoft.com/office/drawing/2014/main" id="{B3A6C9E8-FF67-61E0-3041-BBA25E0FE80A}"/>
              </a:ext>
            </a:extLst>
          </p:cNvPr>
          <p:cNvGrpSpPr/>
          <p:nvPr userDrawn="1"/>
        </p:nvGrpSpPr>
        <p:grpSpPr>
          <a:xfrm>
            <a:off x="11931054" y="-7036839"/>
            <a:ext cx="135487" cy="6601837"/>
            <a:chOff x="11931054" y="-125675"/>
            <a:chExt cx="135487" cy="6601837"/>
          </a:xfrm>
        </p:grpSpPr>
        <p:pic>
          <p:nvPicPr>
            <p:cNvPr id="96" name="Graphic 95">
              <a:extLst>
                <a:ext uri="{FF2B5EF4-FFF2-40B4-BE49-F238E27FC236}">
                  <a16:creationId xmlns:a16="http://schemas.microsoft.com/office/drawing/2014/main" id="{3ED6190D-5533-181B-3528-A2CCA3B93EF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78439" r="9918"/>
            <a:stretch/>
          </p:blipFill>
          <p:spPr>
            <a:xfrm flipV="1">
              <a:off x="11931054" y="-1"/>
              <a:ext cx="135487" cy="6476163"/>
            </a:xfrm>
            <a:prstGeom prst="rect">
              <a:avLst/>
            </a:prstGeom>
          </p:spPr>
        </p:pic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D5F978C6-9C34-51E9-8054-043C3CF790D8}"/>
                </a:ext>
              </a:extLst>
            </p:cNvPr>
            <p:cNvSpPr/>
            <p:nvPr userDrawn="1"/>
          </p:nvSpPr>
          <p:spPr>
            <a:xfrm>
              <a:off x="11946194" y="-1"/>
              <a:ext cx="98592" cy="1876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0" i="0" err="1">
                <a:latin typeface="Avenir Next LT Pro" panose="020B0504020202020204" pitchFamily="34" charset="0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B2D0F5CF-D95F-554C-701A-229E2B3F7C59}"/>
                </a:ext>
              </a:extLst>
            </p:cNvPr>
            <p:cNvSpPr/>
            <p:nvPr userDrawn="1"/>
          </p:nvSpPr>
          <p:spPr>
            <a:xfrm>
              <a:off x="11953842" y="-125675"/>
              <a:ext cx="74114" cy="182880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0" i="0" err="1">
                <a:latin typeface="Avenir Next LT Pro" panose="020B0504020202020204" pitchFamily="34" charset="0"/>
              </a:endParaRPr>
            </a:p>
          </p:txBody>
        </p:sp>
      </p:grpSp>
      <p:grpSp>
        <p:nvGrpSpPr>
          <p:cNvPr id="99" name="rain6-copy">
            <a:extLst>
              <a:ext uri="{FF2B5EF4-FFF2-40B4-BE49-F238E27FC236}">
                <a16:creationId xmlns:a16="http://schemas.microsoft.com/office/drawing/2014/main" id="{001361EF-E08B-291C-4D2C-342BAA95BE11}"/>
              </a:ext>
            </a:extLst>
          </p:cNvPr>
          <p:cNvGrpSpPr/>
          <p:nvPr userDrawn="1"/>
        </p:nvGrpSpPr>
        <p:grpSpPr>
          <a:xfrm>
            <a:off x="11807801" y="-7259507"/>
            <a:ext cx="135487" cy="6824505"/>
            <a:chOff x="11808444" y="-348343"/>
            <a:chExt cx="135487" cy="6824505"/>
          </a:xfrm>
        </p:grpSpPr>
        <p:pic>
          <p:nvPicPr>
            <p:cNvPr id="100" name="Graphic 99">
              <a:extLst>
                <a:ext uri="{FF2B5EF4-FFF2-40B4-BE49-F238E27FC236}">
                  <a16:creationId xmlns:a16="http://schemas.microsoft.com/office/drawing/2014/main" id="{6B485858-1372-88DE-E429-30AF4484A2C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58857" r="29500"/>
            <a:stretch/>
          </p:blipFill>
          <p:spPr>
            <a:xfrm flipV="1">
              <a:off x="11808444" y="-1"/>
              <a:ext cx="135487" cy="6476163"/>
            </a:xfrm>
            <a:prstGeom prst="rect">
              <a:avLst/>
            </a:prstGeom>
          </p:spPr>
        </p:pic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03C01A6B-0A5E-5A2D-E7A8-317A7F5CE794}"/>
                </a:ext>
              </a:extLst>
            </p:cNvPr>
            <p:cNvSpPr/>
            <p:nvPr userDrawn="1"/>
          </p:nvSpPr>
          <p:spPr>
            <a:xfrm>
              <a:off x="11830199" y="0"/>
              <a:ext cx="102848" cy="952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0" i="0" err="1">
                <a:latin typeface="Avenir Next LT Pro" panose="020B0504020202020204" pitchFamily="34" charset="0"/>
              </a:endParaRP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9437862D-B647-C642-6D12-82BDDFA7CF11}"/>
                </a:ext>
              </a:extLst>
            </p:cNvPr>
            <p:cNvSpPr/>
            <p:nvPr userDrawn="1"/>
          </p:nvSpPr>
          <p:spPr>
            <a:xfrm>
              <a:off x="11836367" y="-348343"/>
              <a:ext cx="74114" cy="365760"/>
            </a:xfrm>
            <a:prstGeom prst="rect">
              <a:avLst/>
            </a:prstGeom>
            <a:solidFill>
              <a:srgbClr val="FAFAF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0" i="0" err="1">
                <a:latin typeface="Avenir Next LT Pro" panose="020B0504020202020204" pitchFamily="34" charset="0"/>
              </a:endParaRPr>
            </a:p>
          </p:txBody>
        </p:sp>
      </p:grpSp>
      <p:pic>
        <p:nvPicPr>
          <p:cNvPr id="103" name="rain5-copy">
            <a:extLst>
              <a:ext uri="{FF2B5EF4-FFF2-40B4-BE49-F238E27FC236}">
                <a16:creationId xmlns:a16="http://schemas.microsoft.com/office/drawing/2014/main" id="{8C158E7A-D38C-C16F-BB01-4724902177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022" r="49335"/>
          <a:stretch/>
        </p:blipFill>
        <p:spPr>
          <a:xfrm flipV="1">
            <a:off x="11694712" y="-6899290"/>
            <a:ext cx="135487" cy="6476163"/>
          </a:xfrm>
          <a:prstGeom prst="rect">
            <a:avLst/>
          </a:prstGeom>
        </p:spPr>
      </p:pic>
      <p:grpSp>
        <p:nvGrpSpPr>
          <p:cNvPr id="104" name="rain4-copy">
            <a:extLst>
              <a:ext uri="{FF2B5EF4-FFF2-40B4-BE49-F238E27FC236}">
                <a16:creationId xmlns:a16="http://schemas.microsoft.com/office/drawing/2014/main" id="{6A6E783B-5BC4-A247-30BF-1FF9E3348E64}"/>
              </a:ext>
            </a:extLst>
          </p:cNvPr>
          <p:cNvGrpSpPr/>
          <p:nvPr userDrawn="1"/>
        </p:nvGrpSpPr>
        <p:grpSpPr>
          <a:xfrm>
            <a:off x="11580438" y="-6832222"/>
            <a:ext cx="138117" cy="6527855"/>
            <a:chOff x="11572102" y="-51693"/>
            <a:chExt cx="138117" cy="6527855"/>
          </a:xfrm>
        </p:grpSpPr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634BD3AB-AC07-EA18-2800-1C9287FA714F}"/>
                </a:ext>
              </a:extLst>
            </p:cNvPr>
            <p:cNvSpPr/>
            <p:nvPr userDrawn="1"/>
          </p:nvSpPr>
          <p:spPr>
            <a:xfrm>
              <a:off x="11582400" y="0"/>
              <a:ext cx="127819" cy="2458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0" i="0" err="1">
                <a:latin typeface="Avenir Next LT Pro" panose="020B0504020202020204" pitchFamily="34" charset="0"/>
              </a:endParaRPr>
            </a:p>
          </p:txBody>
        </p: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EB1F3D42-188C-C613-A19A-A843454FC45A}"/>
                </a:ext>
              </a:extLst>
            </p:cNvPr>
            <p:cNvGrpSpPr/>
            <p:nvPr userDrawn="1"/>
          </p:nvGrpSpPr>
          <p:grpSpPr>
            <a:xfrm>
              <a:off x="11572102" y="-51693"/>
              <a:ext cx="135487" cy="6527855"/>
              <a:chOff x="11572102" y="-51693"/>
              <a:chExt cx="135487" cy="6527855"/>
            </a:xfrm>
          </p:grpSpPr>
          <p:pic>
            <p:nvPicPr>
              <p:cNvPr id="107" name="Graphic 106">
                <a:extLst>
                  <a:ext uri="{FF2B5EF4-FFF2-40B4-BE49-F238E27FC236}">
                    <a16:creationId xmlns:a16="http://schemas.microsoft.com/office/drawing/2014/main" id="{3D6ED04C-5F74-FB9D-95DB-DDE53E48B224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 l="29104" r="59253"/>
              <a:stretch/>
            </p:blipFill>
            <p:spPr>
              <a:xfrm flipV="1">
                <a:off x="11572102" y="-1"/>
                <a:ext cx="135487" cy="6476163"/>
              </a:xfrm>
              <a:prstGeom prst="rect">
                <a:avLst/>
              </a:prstGeom>
            </p:spPr>
          </p:pic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C18785E8-2D03-3820-1C26-285D418B1A24}"/>
                  </a:ext>
                </a:extLst>
              </p:cNvPr>
              <p:cNvSpPr/>
              <p:nvPr userDrawn="1"/>
            </p:nvSpPr>
            <p:spPr>
              <a:xfrm>
                <a:off x="11612256" y="-51693"/>
                <a:ext cx="74114" cy="132036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0" i="0" err="1">
                  <a:latin typeface="Avenir Next LT Pro" panose="020B0504020202020204" pitchFamily="34" charset="0"/>
                </a:endParaRPr>
              </a:p>
            </p:txBody>
          </p:sp>
        </p:grpSp>
      </p:grpSp>
      <p:grpSp>
        <p:nvGrpSpPr>
          <p:cNvPr id="109" name="rain3-copy">
            <a:extLst>
              <a:ext uri="{FF2B5EF4-FFF2-40B4-BE49-F238E27FC236}">
                <a16:creationId xmlns:a16="http://schemas.microsoft.com/office/drawing/2014/main" id="{84197673-32C2-0BED-2257-818D48B333FB}"/>
              </a:ext>
            </a:extLst>
          </p:cNvPr>
          <p:cNvGrpSpPr/>
          <p:nvPr userDrawn="1"/>
        </p:nvGrpSpPr>
        <p:grpSpPr>
          <a:xfrm>
            <a:off x="11461841" y="-6899290"/>
            <a:ext cx="135487" cy="6476163"/>
            <a:chOff x="11455014" y="-1"/>
            <a:chExt cx="135487" cy="6476163"/>
          </a:xfrm>
        </p:grpSpPr>
        <p:pic>
          <p:nvPicPr>
            <p:cNvPr id="110" name="Graphic 109">
              <a:extLst>
                <a:ext uri="{FF2B5EF4-FFF2-40B4-BE49-F238E27FC236}">
                  <a16:creationId xmlns:a16="http://schemas.microsoft.com/office/drawing/2014/main" id="{63272D43-6B72-0670-461F-863C62A8DCC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9285" r="69072"/>
            <a:stretch/>
          </p:blipFill>
          <p:spPr>
            <a:xfrm flipV="1">
              <a:off x="11455014" y="-1"/>
              <a:ext cx="135487" cy="6476163"/>
            </a:xfrm>
            <a:prstGeom prst="rect">
              <a:avLst/>
            </a:prstGeom>
          </p:spPr>
        </p:pic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89577887-D124-170D-1B4E-C58078692A3A}"/>
                </a:ext>
              </a:extLst>
            </p:cNvPr>
            <p:cNvSpPr/>
            <p:nvPr userDrawn="1"/>
          </p:nvSpPr>
          <p:spPr>
            <a:xfrm>
              <a:off x="11456732" y="0"/>
              <a:ext cx="123890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0" i="0" err="1">
                <a:latin typeface="Avenir Next LT Pro" panose="020B0504020202020204" pitchFamily="34" charset="0"/>
              </a:endParaRPr>
            </a:p>
          </p:txBody>
        </p:sp>
      </p:grpSp>
      <p:pic>
        <p:nvPicPr>
          <p:cNvPr id="112" name="rain2-copy">
            <a:extLst>
              <a:ext uri="{FF2B5EF4-FFF2-40B4-BE49-F238E27FC236}">
                <a16:creationId xmlns:a16="http://schemas.microsoft.com/office/drawing/2014/main" id="{C14CD65E-BE18-4F59-0E7B-67253C63AF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130" r="78227"/>
          <a:stretch/>
        </p:blipFill>
        <p:spPr>
          <a:xfrm flipV="1">
            <a:off x="11345126" y="-6899290"/>
            <a:ext cx="135487" cy="6476163"/>
          </a:xfrm>
          <a:prstGeom prst="rect">
            <a:avLst/>
          </a:prstGeom>
        </p:spPr>
      </p:pic>
      <p:sp>
        <p:nvSpPr>
          <p:cNvPr id="113" name="Rectangle 112">
            <a:extLst>
              <a:ext uri="{FF2B5EF4-FFF2-40B4-BE49-F238E27FC236}">
                <a16:creationId xmlns:a16="http://schemas.microsoft.com/office/drawing/2014/main" id="{47EE4BF4-1637-D78B-AFEE-F15939280F84}"/>
              </a:ext>
            </a:extLst>
          </p:cNvPr>
          <p:cNvSpPr/>
          <p:nvPr userDrawn="1"/>
        </p:nvSpPr>
        <p:spPr>
          <a:xfrm>
            <a:off x="11617963" y="-6414808"/>
            <a:ext cx="94612" cy="668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0" i="0" err="1">
              <a:latin typeface="Avenir Next LT Pro" panose="020B0504020202020204" pitchFamily="34" charset="0"/>
            </a:endParaRPr>
          </a:p>
        </p:txBody>
      </p:sp>
      <p:grpSp>
        <p:nvGrpSpPr>
          <p:cNvPr id="114" name="rain1-copy">
            <a:extLst>
              <a:ext uri="{FF2B5EF4-FFF2-40B4-BE49-F238E27FC236}">
                <a16:creationId xmlns:a16="http://schemas.microsoft.com/office/drawing/2014/main" id="{972FB120-281A-DB3B-54EB-30982FC453FD}"/>
              </a:ext>
            </a:extLst>
          </p:cNvPr>
          <p:cNvGrpSpPr/>
          <p:nvPr userDrawn="1"/>
        </p:nvGrpSpPr>
        <p:grpSpPr>
          <a:xfrm>
            <a:off x="11218607" y="-6921390"/>
            <a:ext cx="137182" cy="6476163"/>
            <a:chOff x="11218607" y="-2"/>
            <a:chExt cx="137182" cy="6476163"/>
          </a:xfrm>
        </p:grpSpPr>
        <p:pic>
          <p:nvPicPr>
            <p:cNvPr id="115" name="Graphic 114">
              <a:extLst>
                <a:ext uri="{FF2B5EF4-FFF2-40B4-BE49-F238E27FC236}">
                  <a16:creationId xmlns:a16="http://schemas.microsoft.com/office/drawing/2014/main" id="{B884AD55-1640-64F0-182D-37F81582783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2" r="88145"/>
            <a:stretch/>
          </p:blipFill>
          <p:spPr>
            <a:xfrm flipV="1">
              <a:off x="11220302" y="-2"/>
              <a:ext cx="135487" cy="6476163"/>
            </a:xfrm>
            <a:prstGeom prst="rect">
              <a:avLst/>
            </a:prstGeom>
          </p:spPr>
        </p:pic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AC7A6119-6A06-9B5A-0647-3C839445F2B0}"/>
                </a:ext>
              </a:extLst>
            </p:cNvPr>
            <p:cNvSpPr/>
            <p:nvPr userDrawn="1"/>
          </p:nvSpPr>
          <p:spPr>
            <a:xfrm>
              <a:off x="11218607" y="0"/>
              <a:ext cx="123890" cy="95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0" i="0" err="1">
                <a:latin typeface="Avenir Next LT Pro" panose="020B0504020202020204" pitchFamily="34" charset="0"/>
              </a:endParaRPr>
            </a:p>
          </p:txBody>
        </p:sp>
      </p:grpSp>
      <p:sp>
        <p:nvSpPr>
          <p:cNvPr id="117" name="Rectangle 116">
            <a:extLst>
              <a:ext uri="{FF2B5EF4-FFF2-40B4-BE49-F238E27FC236}">
                <a16:creationId xmlns:a16="http://schemas.microsoft.com/office/drawing/2014/main" id="{595AE536-7330-98A3-083B-BDB16CB0BFD3}"/>
              </a:ext>
            </a:extLst>
          </p:cNvPr>
          <p:cNvSpPr/>
          <p:nvPr userDrawn="1"/>
        </p:nvSpPr>
        <p:spPr>
          <a:xfrm>
            <a:off x="11218607" y="6019800"/>
            <a:ext cx="963344" cy="838818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6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0" i="0" err="1">
              <a:latin typeface="Avenir Next LT Pro" panose="020B05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454A2B-537D-B95B-1E82-D98A9AA23DA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032" y="6254496"/>
            <a:ext cx="292100" cy="3683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CCBC37-A473-FD9B-7884-B68985FC7DD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91527" y="6544036"/>
            <a:ext cx="5726286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lvl="0" indent="0" algn="l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ga-IE" sz="600" b="0" i="0" baseline="0">
                <a:solidFill>
                  <a:schemeClr val="bg1">
                    <a:lumMod val="85000"/>
                  </a:schemeClr>
                </a:solidFill>
                <a:latin typeface="+mn-lt"/>
              </a:rPr>
              <a:t>© 2023 Epsilon Data Management, LLC. All rights reserved. Proprietary and confidential. V-3.20.23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97ED41-D564-805D-6A5A-BAD1957976B6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722608" y="6446520"/>
            <a:ext cx="227692" cy="228600"/>
          </a:xfrm>
          <a:prstGeom prst="ellipse">
            <a:avLst/>
          </a:prstGeom>
          <a:solidFill>
            <a:schemeClr val="accent1"/>
          </a:solidFill>
        </p:spPr>
        <p:txBody>
          <a:bodyPr wrap="none" rtlCol="0" anchor="ctr">
            <a:noAutofit/>
          </a:bodyPr>
          <a:lstStyle/>
          <a:p>
            <a:pPr algn="ctr"/>
            <a:fld id="{9F77B881-CDA4-7041-897F-97D0053686EF}" type="slidenum">
              <a:rPr lang="en-US" sz="700" b="1" i="0" smtClean="0">
                <a:solidFill>
                  <a:schemeClr val="bg1"/>
                </a:solidFill>
                <a:latin typeface="+mn-lt"/>
              </a:rPr>
              <a:pPr algn="ctr"/>
              <a:t>‹#›</a:t>
            </a:fld>
            <a:endParaRPr lang="en-US" sz="700" b="1" i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7765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4.58333E-6 1.00093 " pathEditMode="relative" rAng="0" ptsTypes="AA">
                                      <p:cBhvr>
                                        <p:cTn id="6" dur="7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0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4.58333E-6 1.00093 " pathEditMode="relative" rAng="0" ptsTypes="AA">
                                      <p:cBhvr>
                                        <p:cTn id="8" dur="12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04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-2.91667E-6 1.00093 " pathEditMode="relative" rAng="0" ptsTypes="AA">
                                      <p:cBhvr>
                                        <p:cTn id="10" dur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04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96296E-6 L 1.25E-6 1.00092 " pathEditMode="relative" rAng="0" ptsTypes="AA">
                                      <p:cBhvr>
                                        <p:cTn id="12" dur="14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04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4.58333E-6 1.00093 " pathEditMode="relative" rAng="0" ptsTypes="AA">
                                      <p:cBhvr>
                                        <p:cTn id="14" dur="12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04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L 1.66667E-6 1.00093 " pathEditMode="relative" rAng="0" ptsTypes="AA">
                                      <p:cBhvr>
                                        <p:cTn id="16" dur="2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04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4.58333E-6 1.00093 " pathEditMode="relative" rAng="0" ptsTypes="AA">
                                      <p:cBhvr>
                                        <p:cTn id="18" dur="85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04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4.58333E-6 1.00093 " pathEditMode="relative" rAng="0" ptsTypes="AA">
                                      <p:cBhvr>
                                        <p:cTn id="20" dur="11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04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6 L 2.29167E-6 1.00093 " pathEditMode="relative" rAng="0" ptsTypes="AA">
                                      <p:cBhvr>
                                        <p:cTn id="22" dur="12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04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6 L -2.91667E-6 1.00093 " pathEditMode="relative" rAng="0" ptsTypes="AA">
                                      <p:cBhvr>
                                        <p:cTn id="24" dur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04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7 L 1.25E-6 1.00093 " pathEditMode="relative" rAng="0" ptsTypes="AA">
                                      <p:cBhvr>
                                        <p:cTn id="26" dur="140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04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6 L -3.54167E-6 1.00093 " pathEditMode="relative" rAng="0" ptsTypes="AA">
                                      <p:cBhvr>
                                        <p:cTn id="28" dur="120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04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7 L 1.66667E-6 1.00093 " pathEditMode="relative" rAng="0" ptsTypes="AA">
                                      <p:cBhvr>
                                        <p:cTn id="30" dur="2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04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07407E-6 L -4.58333E-6 1.00093 " pathEditMode="relative" rAng="0" ptsTypes="AA">
                                      <p:cBhvr>
                                        <p:cTn id="32" dur="75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04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6 L 2.08333E-7 1.00093 " pathEditMode="relative" rAng="0" ptsTypes="AA">
                                      <p:cBhvr>
                                        <p:cTn id="34" dur="11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046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96296E-6 L -1.25E-6 1.00093 " pathEditMode="relative" rAng="0" ptsTypes="AA">
                                      <p:cBhvr>
                                        <p:cTn id="36" dur="7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326C3-F6DE-05B4-18CB-7AD15B0DD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2795C-AA27-9FBA-A9A0-12D5F548B3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62D18-ED99-78CA-D184-EA9AD9355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747FD-D337-443F-92D5-3C96DDDBEE8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29B69F-FF30-62E7-24CC-BFEA5BCB1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F2A6D1-1FEA-62B8-10CC-85C8B4412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41E69-D251-4874-9DBF-551B93D24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765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F38B8-4833-7D15-090E-6473727C5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054" y="761443"/>
            <a:ext cx="7108581" cy="865194"/>
          </a:xfrm>
        </p:spPr>
        <p:txBody>
          <a:bodyPr anchor="b"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6E88AD-AF36-C997-5DD8-DA299A408546}"/>
              </a:ext>
            </a:extLst>
          </p:cNvPr>
          <p:cNvSpPr/>
          <p:nvPr userDrawn="1"/>
        </p:nvSpPr>
        <p:spPr>
          <a:xfrm>
            <a:off x="236054" y="1674779"/>
            <a:ext cx="1163687" cy="75431"/>
          </a:xfrm>
          <a:prstGeom prst="rect">
            <a:avLst/>
          </a:prstGeom>
          <a:gradFill flip="none" rotWithShape="1">
            <a:gsLst>
              <a:gs pos="7000">
                <a:schemeClr val="accent2"/>
              </a:gs>
              <a:gs pos="93000">
                <a:schemeClr val="accent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256BAFC-DF95-BFCA-DBF8-7226DB8004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6054" y="2010228"/>
            <a:ext cx="3548199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600" b="1" i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778F3F7-44C7-126F-40FB-1C988B6EEE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88544" y="2010228"/>
            <a:ext cx="3456091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600" b="1" i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Speaker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85D4E920-1C5F-F828-FA2C-59DF3A93B5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6054" y="2481571"/>
            <a:ext cx="3548199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600" b="1" i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36414C3C-CEDA-6F82-B2E4-4C9DE6DCAB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8544" y="2481571"/>
            <a:ext cx="3456091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600" b="1" i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Speaker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59F93CD7-543B-3286-F021-EC14FDFD494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6054" y="2952914"/>
            <a:ext cx="3548199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600" b="1" i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BC0E5663-0B15-8D88-934F-22BF622FFF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88544" y="2952914"/>
            <a:ext cx="3456091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600" b="1" i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Speaker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E89D9527-DBE7-8BBB-7242-C76590BD20D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6054" y="3424257"/>
            <a:ext cx="3548199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600" b="1" i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E574360E-BFBD-DC7F-D37B-324EAF8F3C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88544" y="3424257"/>
            <a:ext cx="3456091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600" b="1" i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Speaker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6A772123-E7AE-AE0F-9587-16DED282F0B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36054" y="3895600"/>
            <a:ext cx="3548199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600" b="1" i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40FE62E4-B3B9-6074-341C-99415B9E68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88544" y="3895600"/>
            <a:ext cx="3456091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600" b="1" i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Speaker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46470755-8912-AF71-D19F-543E34D5630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36054" y="4366943"/>
            <a:ext cx="3548199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600" b="1" i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4C5036D3-DC5E-E2A8-3D1B-6487B147C77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888544" y="4366943"/>
            <a:ext cx="3456091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600" b="1" i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Speaker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C63D6FC3-F8A8-CCDF-447A-C2D6868CA7F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36054" y="4838283"/>
            <a:ext cx="3548199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600" b="1" i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6F93ADA9-3F19-B114-75FE-DA37F00C1B6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88544" y="4838283"/>
            <a:ext cx="3456091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600" b="1" i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Speaker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5BAEC73-C0C5-5AB3-F5EE-F9DDB60400FF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745858" y="363164"/>
            <a:ext cx="4472084" cy="6494835"/>
          </a:xfrm>
          <a:custGeom>
            <a:avLst/>
            <a:gdLst>
              <a:gd name="connsiteX0" fmla="*/ 331657 w 4472084"/>
              <a:gd name="connsiteY0" fmla="*/ 0 h 6485860"/>
              <a:gd name="connsiteX1" fmla="*/ 4472084 w 4472084"/>
              <a:gd name="connsiteY1" fmla="*/ 0 h 6485860"/>
              <a:gd name="connsiteX2" fmla="*/ 4472084 w 4472084"/>
              <a:gd name="connsiteY2" fmla="*/ 6485860 h 6485860"/>
              <a:gd name="connsiteX3" fmla="*/ 0 w 4472084"/>
              <a:gd name="connsiteY3" fmla="*/ 6485860 h 6485860"/>
              <a:gd name="connsiteX4" fmla="*/ 0 w 4472084"/>
              <a:gd name="connsiteY4" fmla="*/ 331657 h 6485860"/>
              <a:gd name="connsiteX5" fmla="*/ 331657 w 4472084"/>
              <a:gd name="connsiteY5" fmla="*/ 0 h 6485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72084" h="6485860">
                <a:moveTo>
                  <a:pt x="331657" y="0"/>
                </a:moveTo>
                <a:lnTo>
                  <a:pt x="4472084" y="0"/>
                </a:lnTo>
                <a:lnTo>
                  <a:pt x="4472084" y="6485860"/>
                </a:lnTo>
                <a:lnTo>
                  <a:pt x="0" y="6485860"/>
                </a:lnTo>
                <a:lnTo>
                  <a:pt x="0" y="331657"/>
                </a:lnTo>
                <a:cubicBezTo>
                  <a:pt x="0" y="148488"/>
                  <a:pt x="148488" y="0"/>
                  <a:pt x="33165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0325">
            <a:noFill/>
          </a:ln>
        </p:spPr>
        <p:txBody>
          <a:bodyPr vert="horz" wrap="square" lIns="0" tIns="45720" rIns="0" bIns="45720" rtlCol="0">
            <a:noAutofit/>
          </a:bodyPr>
          <a:lstStyle>
            <a:lvl1pPr marL="7938" indent="0">
              <a:buNone/>
              <a:defRPr lang="en-US" dirty="0"/>
            </a:lvl1pPr>
          </a:lstStyle>
          <a:p>
            <a:pPr marL="293688" lvl="0" indent="-285750"/>
            <a:r>
              <a:rPr lang="en-US"/>
              <a:t> 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EAA91B-1174-5477-B4DF-5C2E143687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032" y="6254496"/>
            <a:ext cx="292100" cy="3683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82E7E6-6502-26AB-8D0B-1E8F8E7C0AC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91527" y="6544036"/>
            <a:ext cx="5726286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lvl="0" indent="0" algn="l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ga-IE" sz="600" b="0" i="0" baseline="0">
                <a:solidFill>
                  <a:schemeClr val="bg1">
                    <a:lumMod val="85000"/>
                  </a:schemeClr>
                </a:solidFill>
                <a:latin typeface="+mn-lt"/>
              </a:rPr>
              <a:t>© 2023 Epsilon Data Management, LLC. All rights reserved. Proprietary and confidential. V-3.20.23</a:t>
            </a:r>
          </a:p>
        </p:txBody>
      </p:sp>
      <p:pic>
        <p:nvPicPr>
          <p:cNvPr id="26" name="Picture 25" descr="Shape&#10;&#10;Description automatically generated">
            <a:extLst>
              <a:ext uri="{FF2B5EF4-FFF2-40B4-BE49-F238E27FC236}">
                <a16:creationId xmlns:a16="http://schemas.microsoft.com/office/drawing/2014/main" id="{A76AF585-A365-825E-7E46-FFD38DEBEA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6397" y="173736"/>
            <a:ext cx="4661545" cy="668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8255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Slide 4 peop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256BAFC-DF95-BFCA-DBF8-7226DB8004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701" y="4875121"/>
            <a:ext cx="2719838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1400" b="0" i="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778F3F7-44C7-126F-40FB-1C988B6EEE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7701" y="4573626"/>
            <a:ext cx="2719838" cy="338554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 algn="ctr">
              <a:spcAft>
                <a:spcPts val="0"/>
              </a:spcAft>
              <a:buNone/>
              <a:defRPr sz="1600" b="1" i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0EE88F-AE7C-C386-1C73-1F5897B651A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64858" y="2427766"/>
            <a:ext cx="1885524" cy="188755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7938" indent="0" algn="ctr">
              <a:buNone/>
              <a:defRPr sz="1200"/>
            </a:lvl1pPr>
          </a:lstStyle>
          <a:p>
            <a:r>
              <a:rPr lang="en-US"/>
              <a:t>Click icon to add headshot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BAE3F959-C6F8-0682-FBC2-4F1BC30213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02479" y="4875121"/>
            <a:ext cx="2719838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1400" b="0" i="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E6F3F84E-33AA-07DC-69BF-39CA8541767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02479" y="4573626"/>
            <a:ext cx="2719838" cy="338554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 algn="ctr">
              <a:spcAft>
                <a:spcPts val="0"/>
              </a:spcAft>
              <a:buNone/>
              <a:defRPr sz="1600" b="1" i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91DC5A23-7B00-058F-528E-A343453540E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719636" y="2427766"/>
            <a:ext cx="1885524" cy="188755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7938" indent="0" algn="ctr">
              <a:buNone/>
              <a:defRPr sz="1200"/>
            </a:lvl1pPr>
          </a:lstStyle>
          <a:p>
            <a:r>
              <a:rPr lang="en-US"/>
              <a:t>Click icon to add headshot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09A3A5A3-C2EA-2FFE-C3E1-C3EF426C05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57257" y="4875121"/>
            <a:ext cx="2719838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1400" b="0" i="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BED2E2B4-1AE0-7D02-7D16-77F9221401C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57257" y="4573626"/>
            <a:ext cx="2719838" cy="338554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 algn="ctr">
              <a:spcAft>
                <a:spcPts val="0"/>
              </a:spcAft>
              <a:buNone/>
              <a:defRPr sz="1600" b="1" i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3" name="Picture Placeholder 9">
            <a:extLst>
              <a:ext uri="{FF2B5EF4-FFF2-40B4-BE49-F238E27FC236}">
                <a16:creationId xmlns:a16="http://schemas.microsoft.com/office/drawing/2014/main" id="{6280DC09-E9DA-E0B2-477E-90EA181D0DC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574414" y="2427766"/>
            <a:ext cx="1885524" cy="188755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7938" indent="0" algn="ctr">
              <a:buNone/>
              <a:defRPr sz="1200"/>
            </a:lvl1pPr>
          </a:lstStyle>
          <a:p>
            <a:r>
              <a:rPr lang="en-US"/>
              <a:t>Click icon to add headshot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9F21542E-FF09-7F51-CD09-7FB0DE1FE1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12035" y="4875121"/>
            <a:ext cx="2719838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1400" b="0" i="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AA5D26A2-3A2D-129A-D37C-3731AEB151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2035" y="4573626"/>
            <a:ext cx="2719838" cy="338554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 algn="ctr">
              <a:spcAft>
                <a:spcPts val="0"/>
              </a:spcAft>
              <a:buNone/>
              <a:defRPr sz="1600" b="1" i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6" name="Picture Placeholder 9">
            <a:extLst>
              <a:ext uri="{FF2B5EF4-FFF2-40B4-BE49-F238E27FC236}">
                <a16:creationId xmlns:a16="http://schemas.microsoft.com/office/drawing/2014/main" id="{4C0D3DE0-2FE9-2E46-2DDF-382521FC49C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429192" y="2427766"/>
            <a:ext cx="1885524" cy="188755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7938" indent="0" algn="ctr">
              <a:buNone/>
              <a:defRPr sz="1200"/>
            </a:lvl1pPr>
          </a:lstStyle>
          <a:p>
            <a:r>
              <a:rPr lang="en-US"/>
              <a:t>Click icon to add headshot</a:t>
            </a:r>
          </a:p>
        </p:txBody>
      </p:sp>
      <p:sp>
        <p:nvSpPr>
          <p:cNvPr id="37" name="Title 36">
            <a:extLst>
              <a:ext uri="{FF2B5EF4-FFF2-40B4-BE49-F238E27FC236}">
                <a16:creationId xmlns:a16="http://schemas.microsoft.com/office/drawing/2014/main" id="{D9670E94-D140-B500-FBCF-AABE7EEBA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" y="283464"/>
            <a:ext cx="11566478" cy="936620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6897B0-7EF6-866D-0182-9741523E2F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032" y="6254496"/>
            <a:ext cx="292100" cy="3683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549FE0-17A2-51D8-6E18-E5518AFECB2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91527" y="6544036"/>
            <a:ext cx="5726286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lvl="0" indent="0" algn="l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ga-IE" sz="600" b="0" i="0" baseline="0">
                <a:solidFill>
                  <a:schemeClr val="bg1">
                    <a:lumMod val="85000"/>
                  </a:schemeClr>
                </a:solidFill>
                <a:latin typeface="+mn-lt"/>
              </a:rPr>
              <a:t>© 2023 Epsilon Data Management, LLC. All rights reserved. Proprietary and confidential. V-3.20.23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8E0E73-5C7A-A23A-299E-49D5A6A45555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722608" y="6446520"/>
            <a:ext cx="227692" cy="228600"/>
          </a:xfrm>
          <a:prstGeom prst="ellipse">
            <a:avLst/>
          </a:prstGeom>
          <a:solidFill>
            <a:schemeClr val="accent1"/>
          </a:solidFill>
        </p:spPr>
        <p:txBody>
          <a:bodyPr wrap="none" rtlCol="0" anchor="ctr">
            <a:noAutofit/>
          </a:bodyPr>
          <a:lstStyle/>
          <a:p>
            <a:pPr algn="ctr"/>
            <a:fld id="{9F77B881-CDA4-7041-897F-97D0053686EF}" type="slidenum">
              <a:rPr lang="en-US" sz="700" b="1" i="0" smtClean="0">
                <a:solidFill>
                  <a:schemeClr val="bg1"/>
                </a:solidFill>
                <a:latin typeface="+mn-lt"/>
              </a:rPr>
              <a:pPr algn="ctr"/>
              <a:t>‹#›</a:t>
            </a:fld>
            <a:endParaRPr lang="en-US" sz="700" b="1" i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01B021-FC19-2B5E-7939-A67F79C65EE9}"/>
              </a:ext>
            </a:extLst>
          </p:cNvPr>
          <p:cNvSpPr/>
          <p:nvPr userDrawn="1"/>
        </p:nvSpPr>
        <p:spPr>
          <a:xfrm rot="5400000" flipV="1">
            <a:off x="8729393" y="3392424"/>
            <a:ext cx="6858000" cy="73152"/>
          </a:xfrm>
          <a:prstGeom prst="rect">
            <a:avLst/>
          </a:prstGeom>
          <a:gradFill flip="none" rotWithShape="1">
            <a:gsLst>
              <a:gs pos="68000">
                <a:schemeClr val="accent2"/>
              </a:gs>
              <a:gs pos="8000">
                <a:schemeClr val="accent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09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Slide 8 peop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256BAFC-DF95-BFCA-DBF8-7226DB8004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701" y="3340648"/>
            <a:ext cx="2719838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1200" b="0" i="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778F3F7-44C7-126F-40FB-1C988B6EEE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7701" y="3086569"/>
            <a:ext cx="2719838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1400" b="1" i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0EE88F-AE7C-C386-1C73-1F5897B651A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45578" y="1510702"/>
            <a:ext cx="1524086" cy="1527048"/>
          </a:xfrm>
          <a:prstGeom prst="ellipse">
            <a:avLst/>
          </a:prstGeom>
          <a:ln w="38100">
            <a:solidFill>
              <a:schemeClr val="accent2"/>
            </a:solidFill>
          </a:ln>
        </p:spPr>
        <p:txBody>
          <a:bodyPr anchor="ctr"/>
          <a:lstStyle>
            <a:lvl1pPr marL="7938" indent="0" algn="ctr">
              <a:buNone/>
              <a:defRPr sz="1200"/>
            </a:lvl1pPr>
          </a:lstStyle>
          <a:p>
            <a:r>
              <a:rPr lang="en-US"/>
              <a:t>Click icon to add headshot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BAE3F959-C6F8-0682-FBC2-4F1BC30213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02479" y="3340648"/>
            <a:ext cx="2719838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1200" b="0" i="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E6F3F84E-33AA-07DC-69BF-39CA8541767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02479" y="3086569"/>
            <a:ext cx="2719838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1400" b="1" i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91DC5A23-7B00-058F-528E-A343453540E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900356" y="1510702"/>
            <a:ext cx="1524086" cy="1527048"/>
          </a:xfrm>
          <a:prstGeom prst="ellipse">
            <a:avLst/>
          </a:prstGeom>
          <a:ln w="38100">
            <a:solidFill>
              <a:schemeClr val="accent2"/>
            </a:solidFill>
          </a:ln>
        </p:spPr>
        <p:txBody>
          <a:bodyPr anchor="ctr"/>
          <a:lstStyle>
            <a:lvl1pPr marL="7938" indent="0" algn="ctr">
              <a:buNone/>
              <a:defRPr sz="1200"/>
            </a:lvl1pPr>
          </a:lstStyle>
          <a:p>
            <a:r>
              <a:rPr lang="en-US"/>
              <a:t>Click icon to add headshot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09A3A5A3-C2EA-2FFE-C3E1-C3EF426C05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57257" y="3340648"/>
            <a:ext cx="2719838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1200" b="0" i="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BED2E2B4-1AE0-7D02-7D16-77F9221401C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57257" y="3086569"/>
            <a:ext cx="2719838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1400" b="1" i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3" name="Picture Placeholder 9">
            <a:extLst>
              <a:ext uri="{FF2B5EF4-FFF2-40B4-BE49-F238E27FC236}">
                <a16:creationId xmlns:a16="http://schemas.microsoft.com/office/drawing/2014/main" id="{6280DC09-E9DA-E0B2-477E-90EA181D0DC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755134" y="1510702"/>
            <a:ext cx="1524086" cy="1527048"/>
          </a:xfrm>
          <a:prstGeom prst="ellipse">
            <a:avLst/>
          </a:prstGeom>
          <a:ln w="38100">
            <a:solidFill>
              <a:schemeClr val="accent2"/>
            </a:solidFill>
          </a:ln>
        </p:spPr>
        <p:txBody>
          <a:bodyPr anchor="ctr"/>
          <a:lstStyle>
            <a:lvl1pPr marL="7938" indent="0" algn="ctr">
              <a:buNone/>
              <a:defRPr sz="1200"/>
            </a:lvl1pPr>
          </a:lstStyle>
          <a:p>
            <a:r>
              <a:rPr lang="en-US"/>
              <a:t>Click icon to add headshot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9F21542E-FF09-7F51-CD09-7FB0DE1FE1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12035" y="3340648"/>
            <a:ext cx="2719838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1200" b="0" i="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AA5D26A2-3A2D-129A-D37C-3731AEB151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2035" y="3086569"/>
            <a:ext cx="2719838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1400" b="1" i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6" name="Picture Placeholder 9">
            <a:extLst>
              <a:ext uri="{FF2B5EF4-FFF2-40B4-BE49-F238E27FC236}">
                <a16:creationId xmlns:a16="http://schemas.microsoft.com/office/drawing/2014/main" id="{4C0D3DE0-2FE9-2E46-2DDF-382521FC49C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609912" y="1510702"/>
            <a:ext cx="1524086" cy="1527048"/>
          </a:xfrm>
          <a:prstGeom prst="ellipse">
            <a:avLst/>
          </a:prstGeom>
          <a:ln w="38100">
            <a:solidFill>
              <a:schemeClr val="accent2"/>
            </a:solidFill>
          </a:ln>
        </p:spPr>
        <p:txBody>
          <a:bodyPr anchor="ctr"/>
          <a:lstStyle>
            <a:lvl1pPr marL="7938" indent="0" algn="ctr">
              <a:buNone/>
              <a:defRPr sz="1200"/>
            </a:lvl1pPr>
          </a:lstStyle>
          <a:p>
            <a:r>
              <a:rPr lang="en-US"/>
              <a:t>Click icon to add headshot</a:t>
            </a:r>
          </a:p>
        </p:txBody>
      </p:sp>
      <p:sp>
        <p:nvSpPr>
          <p:cNvPr id="37" name="Title 36">
            <a:extLst>
              <a:ext uri="{FF2B5EF4-FFF2-40B4-BE49-F238E27FC236}">
                <a16:creationId xmlns:a16="http://schemas.microsoft.com/office/drawing/2014/main" id="{D9670E94-D140-B500-FBCF-AABE7EEBA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" y="283464"/>
            <a:ext cx="11566478" cy="936620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A5AC46BD-5E5D-B9DD-D3BF-E4A397FD523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7701" y="5764727"/>
            <a:ext cx="2719838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1200" b="0" i="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F59E349D-8015-626D-8333-970B2FD39C8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7701" y="5510648"/>
            <a:ext cx="2719838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1400" b="1" i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4860F50D-8294-9796-A66D-A9F70056FB0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045578" y="3934781"/>
            <a:ext cx="1524086" cy="1527048"/>
          </a:xfrm>
          <a:prstGeom prst="ellipse">
            <a:avLst/>
          </a:prstGeom>
          <a:ln w="38100">
            <a:solidFill>
              <a:schemeClr val="accent2"/>
            </a:solidFill>
          </a:ln>
        </p:spPr>
        <p:txBody>
          <a:bodyPr anchor="ctr"/>
          <a:lstStyle>
            <a:lvl1pPr marL="7938" indent="0" algn="ctr">
              <a:buNone/>
              <a:defRPr sz="1200"/>
            </a:lvl1pPr>
          </a:lstStyle>
          <a:p>
            <a:r>
              <a:rPr lang="en-US"/>
              <a:t>Click icon to add headshot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D5BAFB55-E6C5-F765-DB88-21B2FFEA3E1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02479" y="5764727"/>
            <a:ext cx="2719838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1200" b="0" i="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2EE7E1FF-2470-790C-D0B6-198F2AB2EEC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02479" y="5510648"/>
            <a:ext cx="2719838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1400" b="1" i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E1722736-F5D8-DDEE-EA42-7DCA2AF9507B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900356" y="3934781"/>
            <a:ext cx="1524086" cy="1527048"/>
          </a:xfrm>
          <a:prstGeom prst="ellipse">
            <a:avLst/>
          </a:prstGeom>
          <a:ln w="38100">
            <a:solidFill>
              <a:schemeClr val="accent2"/>
            </a:solidFill>
          </a:ln>
        </p:spPr>
        <p:txBody>
          <a:bodyPr anchor="ctr"/>
          <a:lstStyle>
            <a:lvl1pPr marL="7938" indent="0" algn="ctr">
              <a:buNone/>
              <a:defRPr sz="1200"/>
            </a:lvl1pPr>
          </a:lstStyle>
          <a:p>
            <a:r>
              <a:rPr lang="en-US"/>
              <a:t>Click icon to add headshot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EF5EDD91-1D03-07DC-AD88-1162EF9394C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57257" y="5764727"/>
            <a:ext cx="2719838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1200" b="0" i="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5AFEB971-DBA9-E990-7CAE-E1ED2AAA8FF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157257" y="5510648"/>
            <a:ext cx="2719838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1400" b="1" i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45AED3C9-E056-7C50-3414-F9255B619449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755134" y="3934781"/>
            <a:ext cx="1524086" cy="1527048"/>
          </a:xfrm>
          <a:prstGeom prst="ellipse">
            <a:avLst/>
          </a:prstGeom>
          <a:ln w="38100">
            <a:solidFill>
              <a:schemeClr val="accent2"/>
            </a:solidFill>
          </a:ln>
        </p:spPr>
        <p:txBody>
          <a:bodyPr anchor="ctr"/>
          <a:lstStyle>
            <a:lvl1pPr marL="7938" indent="0" algn="ctr">
              <a:buNone/>
              <a:defRPr sz="1200"/>
            </a:lvl1pPr>
          </a:lstStyle>
          <a:p>
            <a:r>
              <a:rPr lang="en-US"/>
              <a:t>Click icon to add headshot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17174ED6-04C6-72E8-8ED0-0FDB0D69A26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012035" y="5764727"/>
            <a:ext cx="2719838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1200" b="0" i="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81C91E7B-F907-0C98-2956-1C2681009C0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012035" y="5510648"/>
            <a:ext cx="2719838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1400" b="1" i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0740F477-2D98-010C-09C5-3D5D016A768D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9609912" y="3934781"/>
            <a:ext cx="1524086" cy="1527048"/>
          </a:xfrm>
          <a:prstGeom prst="ellipse">
            <a:avLst/>
          </a:prstGeom>
          <a:ln w="38100">
            <a:solidFill>
              <a:schemeClr val="accent2"/>
            </a:solidFill>
          </a:ln>
        </p:spPr>
        <p:txBody>
          <a:bodyPr anchor="ctr"/>
          <a:lstStyle>
            <a:lvl1pPr marL="7938" indent="0" algn="ctr">
              <a:buNone/>
              <a:defRPr sz="1200"/>
            </a:lvl1pPr>
          </a:lstStyle>
          <a:p>
            <a:r>
              <a:rPr lang="en-US"/>
              <a:t>Click icon to add headshot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C15C68-2A7D-BEBB-E691-399187FF68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032" y="6254496"/>
            <a:ext cx="292100" cy="3683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661BBF-9BA4-2A16-08A7-612071BC822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91527" y="6544036"/>
            <a:ext cx="5726286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lvl="0" indent="0" algn="l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ga-IE" sz="600" b="0" i="0" baseline="0">
                <a:solidFill>
                  <a:schemeClr val="bg1">
                    <a:lumMod val="85000"/>
                  </a:schemeClr>
                </a:solidFill>
                <a:latin typeface="+mn-lt"/>
              </a:rPr>
              <a:t>© 2023 Epsilon Data Management, LLC. All rights reserved. Proprietary and confidential. V-3.20.23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A8B0A90-501C-7D06-5C52-75C93D5164FE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722608" y="6446520"/>
            <a:ext cx="227692" cy="228600"/>
          </a:xfrm>
          <a:prstGeom prst="ellipse">
            <a:avLst/>
          </a:prstGeom>
          <a:solidFill>
            <a:schemeClr val="accent1"/>
          </a:solidFill>
        </p:spPr>
        <p:txBody>
          <a:bodyPr wrap="none" rtlCol="0" anchor="ctr">
            <a:noAutofit/>
          </a:bodyPr>
          <a:lstStyle/>
          <a:p>
            <a:pPr algn="ctr"/>
            <a:fld id="{9F77B881-CDA4-7041-897F-97D0053686EF}" type="slidenum">
              <a:rPr lang="en-US" sz="700" b="1" i="0" smtClean="0">
                <a:solidFill>
                  <a:schemeClr val="bg1"/>
                </a:solidFill>
                <a:latin typeface="+mn-lt"/>
              </a:rPr>
              <a:pPr algn="ctr"/>
              <a:t>‹#›</a:t>
            </a:fld>
            <a:endParaRPr lang="en-US" sz="700" b="1" i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2026F2-466A-0887-7EB9-A43774F5D810}"/>
              </a:ext>
            </a:extLst>
          </p:cNvPr>
          <p:cNvSpPr/>
          <p:nvPr userDrawn="1"/>
        </p:nvSpPr>
        <p:spPr>
          <a:xfrm rot="5400000" flipV="1">
            <a:off x="8729393" y="3392424"/>
            <a:ext cx="6858000" cy="73152"/>
          </a:xfrm>
          <a:prstGeom prst="rect">
            <a:avLst/>
          </a:prstGeom>
          <a:gradFill flip="none" rotWithShape="1">
            <a:gsLst>
              <a:gs pos="68000">
                <a:schemeClr val="accent2"/>
              </a:gs>
              <a:gs pos="8000">
                <a:schemeClr val="accent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9444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D9A6EFC-ADCF-F342-0B1D-2EBAF943E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" y="283464"/>
            <a:ext cx="11610321" cy="11591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AAF1C9-26AC-3D4F-2489-022E282D30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032" y="6254496"/>
            <a:ext cx="292100" cy="3683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EC75FAD-E869-3CDD-46B6-9714CFEDC60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91527" y="6544036"/>
            <a:ext cx="5726286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lvl="0" indent="0" algn="l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ga-IE" sz="600" b="0" i="0" baseline="0">
                <a:solidFill>
                  <a:schemeClr val="bg1">
                    <a:lumMod val="85000"/>
                  </a:schemeClr>
                </a:solidFill>
                <a:latin typeface="+mn-lt"/>
              </a:rPr>
              <a:t>© 2023 Epsilon Data Management, LLC. All rights reserved. Proprietary and confidential. V-3.20.23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FDE570-D6F9-1F66-B2F7-8CE55F3D027A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722608" y="6446520"/>
            <a:ext cx="227692" cy="228600"/>
          </a:xfrm>
          <a:prstGeom prst="ellipse">
            <a:avLst/>
          </a:prstGeom>
          <a:solidFill>
            <a:schemeClr val="accent1"/>
          </a:solidFill>
        </p:spPr>
        <p:txBody>
          <a:bodyPr wrap="none" rtlCol="0" anchor="ctr">
            <a:noAutofit/>
          </a:bodyPr>
          <a:lstStyle/>
          <a:p>
            <a:pPr algn="ctr"/>
            <a:fld id="{9F77B881-CDA4-7041-897F-97D0053686EF}" type="slidenum">
              <a:rPr lang="en-US" sz="700" b="1" i="0" smtClean="0">
                <a:solidFill>
                  <a:schemeClr val="bg1"/>
                </a:solidFill>
                <a:latin typeface="+mn-lt"/>
              </a:rPr>
              <a:pPr algn="ctr"/>
              <a:t>‹#›</a:t>
            </a:fld>
            <a:endParaRPr lang="en-US" sz="700" b="1" i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093EC47-083F-1728-02D7-9EC1D02307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7744" y="1442656"/>
            <a:ext cx="11630025" cy="440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CD104F-E719-BFF0-8EF3-D1045891B166}"/>
              </a:ext>
            </a:extLst>
          </p:cNvPr>
          <p:cNvSpPr/>
          <p:nvPr userDrawn="1"/>
        </p:nvSpPr>
        <p:spPr>
          <a:xfrm rot="5400000" flipV="1">
            <a:off x="8729393" y="3392424"/>
            <a:ext cx="6858000" cy="73152"/>
          </a:xfrm>
          <a:prstGeom prst="rect">
            <a:avLst/>
          </a:prstGeom>
          <a:gradFill flip="none" rotWithShape="1">
            <a:gsLst>
              <a:gs pos="68000">
                <a:schemeClr val="accent2"/>
              </a:gs>
              <a:gs pos="8000">
                <a:schemeClr val="accent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593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AF9D6B-BDE2-D179-45BC-0B1A94CA0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" y="283464"/>
            <a:ext cx="11686905" cy="11591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956C63-3F9D-319D-55DE-972342047A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032" y="6254496"/>
            <a:ext cx="292100" cy="3683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D875B4-2B76-883F-A71C-87DD16D96C6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91527" y="6544036"/>
            <a:ext cx="5726286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lvl="0" indent="0" algn="l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ga-IE" sz="600" b="0" i="0" baseline="0">
                <a:solidFill>
                  <a:schemeClr val="bg1">
                    <a:lumMod val="85000"/>
                  </a:schemeClr>
                </a:solidFill>
                <a:latin typeface="+mn-lt"/>
              </a:rPr>
              <a:t>© 2023 Epsilon Data Management, LLC. All rights reserved. Proprietary and confidential. V-3.20.23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5254F0-5829-D486-37BA-49F7CA797A67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722608" y="6446520"/>
            <a:ext cx="227692" cy="228600"/>
          </a:xfrm>
          <a:prstGeom prst="ellipse">
            <a:avLst/>
          </a:prstGeom>
          <a:solidFill>
            <a:schemeClr val="accent1"/>
          </a:solidFill>
        </p:spPr>
        <p:txBody>
          <a:bodyPr wrap="none" rtlCol="0" anchor="ctr">
            <a:noAutofit/>
          </a:bodyPr>
          <a:lstStyle/>
          <a:p>
            <a:pPr algn="ctr"/>
            <a:fld id="{9F77B881-CDA4-7041-897F-97D0053686EF}" type="slidenum">
              <a:rPr lang="en-US" sz="700" b="1" i="0" smtClean="0">
                <a:solidFill>
                  <a:schemeClr val="bg1"/>
                </a:solidFill>
                <a:latin typeface="+mn-lt"/>
              </a:rPr>
              <a:pPr algn="ctr"/>
              <a:t>‹#›</a:t>
            </a:fld>
            <a:endParaRPr lang="en-US" sz="700" b="1" i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B29020-062B-F0D0-351B-5DEA9A4D7850}"/>
              </a:ext>
            </a:extLst>
          </p:cNvPr>
          <p:cNvSpPr/>
          <p:nvPr userDrawn="1"/>
        </p:nvSpPr>
        <p:spPr>
          <a:xfrm rot="5400000" flipV="1">
            <a:off x="8729393" y="3392424"/>
            <a:ext cx="6858000" cy="73152"/>
          </a:xfrm>
          <a:prstGeom prst="rect">
            <a:avLst/>
          </a:prstGeom>
          <a:gradFill flip="none" rotWithShape="1">
            <a:gsLst>
              <a:gs pos="68000">
                <a:schemeClr val="accent2"/>
              </a:gs>
              <a:gs pos="8000">
                <a:schemeClr val="accent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253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BD53DFD-FB7B-83EA-89A4-02723EF985B6}"/>
              </a:ext>
            </a:extLst>
          </p:cNvPr>
          <p:cNvSpPr/>
          <p:nvPr userDrawn="1"/>
        </p:nvSpPr>
        <p:spPr>
          <a:xfrm rot="5400000" flipV="1">
            <a:off x="8729393" y="3392424"/>
            <a:ext cx="6858000" cy="73152"/>
          </a:xfrm>
          <a:prstGeom prst="rect">
            <a:avLst/>
          </a:prstGeom>
          <a:gradFill flip="none" rotWithShape="1">
            <a:gsLst>
              <a:gs pos="68000">
                <a:schemeClr val="accent2"/>
              </a:gs>
              <a:gs pos="8000">
                <a:schemeClr val="accent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7257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D9A6EFC-ADCF-F342-0B1D-2EBAF943E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" y="283464"/>
            <a:ext cx="6959991" cy="11591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5FA9863-4D47-75E4-CF32-381ED9DF47D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725980" y="371874"/>
            <a:ext cx="4472084" cy="6485860"/>
          </a:xfrm>
          <a:custGeom>
            <a:avLst/>
            <a:gdLst>
              <a:gd name="connsiteX0" fmla="*/ 331657 w 4472084"/>
              <a:gd name="connsiteY0" fmla="*/ 0 h 6485860"/>
              <a:gd name="connsiteX1" fmla="*/ 4472084 w 4472084"/>
              <a:gd name="connsiteY1" fmla="*/ 0 h 6485860"/>
              <a:gd name="connsiteX2" fmla="*/ 4472084 w 4472084"/>
              <a:gd name="connsiteY2" fmla="*/ 6485860 h 6485860"/>
              <a:gd name="connsiteX3" fmla="*/ 0 w 4472084"/>
              <a:gd name="connsiteY3" fmla="*/ 6485860 h 6485860"/>
              <a:gd name="connsiteX4" fmla="*/ 0 w 4472084"/>
              <a:gd name="connsiteY4" fmla="*/ 331657 h 6485860"/>
              <a:gd name="connsiteX5" fmla="*/ 331657 w 4472084"/>
              <a:gd name="connsiteY5" fmla="*/ 0 h 6485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72084" h="6485860">
                <a:moveTo>
                  <a:pt x="331657" y="0"/>
                </a:moveTo>
                <a:lnTo>
                  <a:pt x="4472084" y="0"/>
                </a:lnTo>
                <a:lnTo>
                  <a:pt x="4472084" y="6485860"/>
                </a:lnTo>
                <a:lnTo>
                  <a:pt x="0" y="6485860"/>
                </a:lnTo>
                <a:lnTo>
                  <a:pt x="0" y="331657"/>
                </a:lnTo>
                <a:cubicBezTo>
                  <a:pt x="0" y="148488"/>
                  <a:pt x="148488" y="0"/>
                  <a:pt x="33165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0325">
            <a:noFill/>
          </a:ln>
        </p:spPr>
        <p:txBody>
          <a:bodyPr vert="horz" wrap="square" lIns="0" tIns="45720" rIns="0" bIns="45720" rtlCol="0">
            <a:noAutofit/>
          </a:bodyPr>
          <a:lstStyle>
            <a:lvl1pPr>
              <a:defRPr lang="en-US" dirty="0"/>
            </a:lvl1pPr>
          </a:lstStyle>
          <a:p>
            <a:pPr marL="7938" lvl="0" indent="0">
              <a:buNone/>
            </a:pPr>
            <a:r>
              <a:rPr lang="en-US"/>
              <a:t>      </a:t>
            </a:r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48F8A456-453D-C82B-AE97-14D926D10F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5495"/>
          <a:stretch/>
        </p:blipFill>
        <p:spPr>
          <a:xfrm>
            <a:off x="7556397" y="186436"/>
            <a:ext cx="4635603" cy="66842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6C1D9B5-7DC7-371A-0C39-5E23FBDC81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032" y="6254496"/>
            <a:ext cx="292100" cy="3683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CF315E-538D-03C6-33DF-629B1DB6297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91527" y="6544036"/>
            <a:ext cx="5726286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lvl="0" indent="0" algn="l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ga-IE" sz="600" b="0" i="0" baseline="0">
                <a:solidFill>
                  <a:schemeClr val="bg1">
                    <a:lumMod val="85000"/>
                  </a:schemeClr>
                </a:solidFill>
                <a:latin typeface="+mn-lt"/>
              </a:rPr>
              <a:t>© 2023 Epsilon Data Management, LLC. All rights reserved. Proprietary and confidential. V-3.20.23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524104E-8875-AEF8-9A89-83403880F011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237744" y="1442656"/>
            <a:ext cx="6959600" cy="43929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8867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De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64A2E2E-6091-6B6A-43B3-04D6AF80A441}"/>
              </a:ext>
            </a:extLst>
          </p:cNvPr>
          <p:cNvSpPr/>
          <p:nvPr userDrawn="1"/>
        </p:nvSpPr>
        <p:spPr>
          <a:xfrm>
            <a:off x="8779836" y="0"/>
            <a:ext cx="341216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D9A6EFC-ADCF-F342-0B1D-2EBAF943E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" y="283464"/>
            <a:ext cx="8214360" cy="11591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39E130D-C8DE-12B0-67FD-66FA74982F03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335812" y="1025246"/>
            <a:ext cx="2353295" cy="5050988"/>
          </a:xfrm>
          <a:prstGeom prst="roundRect">
            <a:avLst>
              <a:gd name="adj" fmla="val 10748"/>
            </a:avLst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FBF3DAC0-297B-867F-C921-75E5663FA869}"/>
              </a:ext>
            </a:extLst>
          </p:cNvPr>
          <p:cNvSpPr/>
          <p:nvPr userDrawn="1"/>
        </p:nvSpPr>
        <p:spPr>
          <a:xfrm rot="16200000">
            <a:off x="7828859" y="2179738"/>
            <a:ext cx="5367201" cy="2719004"/>
          </a:xfrm>
          <a:custGeom>
            <a:avLst/>
            <a:gdLst>
              <a:gd name="connsiteX0" fmla="*/ 5194023 w 5367201"/>
              <a:gd name="connsiteY0" fmla="*/ 444849 h 2719004"/>
              <a:gd name="connsiteX1" fmla="*/ 4935467 w 5367201"/>
              <a:gd name="connsiteY1" fmla="*/ 186293 h 2719004"/>
              <a:gd name="connsiteX2" fmla="*/ 416674 w 5367201"/>
              <a:gd name="connsiteY2" fmla="*/ 186292 h 2719004"/>
              <a:gd name="connsiteX3" fmla="*/ 158118 w 5367201"/>
              <a:gd name="connsiteY3" fmla="*/ 444848 h 2719004"/>
              <a:gd name="connsiteX4" fmla="*/ 158118 w 5367201"/>
              <a:gd name="connsiteY4" fmla="*/ 2268668 h 2719004"/>
              <a:gd name="connsiteX5" fmla="*/ 416674 w 5367201"/>
              <a:gd name="connsiteY5" fmla="*/ 2527224 h 2719004"/>
              <a:gd name="connsiteX6" fmla="*/ 4935467 w 5367201"/>
              <a:gd name="connsiteY6" fmla="*/ 2527224 h 2719004"/>
              <a:gd name="connsiteX7" fmla="*/ 5194023 w 5367201"/>
              <a:gd name="connsiteY7" fmla="*/ 2268669 h 2719004"/>
              <a:gd name="connsiteX8" fmla="*/ 5194023 w 5367201"/>
              <a:gd name="connsiteY8" fmla="*/ 2004263 h 2719004"/>
              <a:gd name="connsiteX9" fmla="*/ 5193667 w 5367201"/>
              <a:gd name="connsiteY9" fmla="*/ 2004263 h 2719004"/>
              <a:gd name="connsiteX10" fmla="*/ 5193667 w 5367201"/>
              <a:gd name="connsiteY10" fmla="*/ 709254 h 2719004"/>
              <a:gd name="connsiteX11" fmla="*/ 5194023 w 5367201"/>
              <a:gd name="connsiteY11" fmla="*/ 709254 h 2719004"/>
              <a:gd name="connsiteX12" fmla="*/ 5367201 w 5367201"/>
              <a:gd name="connsiteY12" fmla="*/ 439030 h 2719004"/>
              <a:gd name="connsiteX13" fmla="*/ 5367201 w 5367201"/>
              <a:gd name="connsiteY13" fmla="*/ 2274488 h 2719004"/>
              <a:gd name="connsiteX14" fmla="*/ 4950867 w 5367201"/>
              <a:gd name="connsiteY14" fmla="*/ 2690822 h 2719004"/>
              <a:gd name="connsiteX15" fmla="*/ 4130463 w 5367201"/>
              <a:gd name="connsiteY15" fmla="*/ 2690822 h 2719004"/>
              <a:gd name="connsiteX16" fmla="*/ 4130463 w 5367201"/>
              <a:gd name="connsiteY16" fmla="*/ 2699972 h 2719004"/>
              <a:gd name="connsiteX17" fmla="*/ 4111430 w 5367201"/>
              <a:gd name="connsiteY17" fmla="*/ 2719004 h 2719004"/>
              <a:gd name="connsiteX18" fmla="*/ 3516297 w 5367201"/>
              <a:gd name="connsiteY18" fmla="*/ 2719004 h 2719004"/>
              <a:gd name="connsiteX19" fmla="*/ 3497264 w 5367201"/>
              <a:gd name="connsiteY19" fmla="*/ 2699972 h 2719004"/>
              <a:gd name="connsiteX20" fmla="*/ 3497265 w 5367201"/>
              <a:gd name="connsiteY20" fmla="*/ 2690822 h 2719004"/>
              <a:gd name="connsiteX21" fmla="*/ 416334 w 5367201"/>
              <a:gd name="connsiteY21" fmla="*/ 2690821 h 2719004"/>
              <a:gd name="connsiteX22" fmla="*/ 0 w 5367201"/>
              <a:gd name="connsiteY22" fmla="*/ 2274487 h 2719004"/>
              <a:gd name="connsiteX23" fmla="*/ 0 w 5367201"/>
              <a:gd name="connsiteY23" fmla="*/ 439029 h 2719004"/>
              <a:gd name="connsiteX24" fmla="*/ 416334 w 5367201"/>
              <a:gd name="connsiteY24" fmla="*/ 22695 h 2719004"/>
              <a:gd name="connsiteX25" fmla="*/ 3361841 w 5367201"/>
              <a:gd name="connsiteY25" fmla="*/ 22695 h 2719004"/>
              <a:gd name="connsiteX26" fmla="*/ 3361841 w 5367201"/>
              <a:gd name="connsiteY26" fmla="*/ 19033 h 2719004"/>
              <a:gd name="connsiteX27" fmla="*/ 3380873 w 5367201"/>
              <a:gd name="connsiteY27" fmla="*/ 0 h 2719004"/>
              <a:gd name="connsiteX28" fmla="*/ 3723461 w 5367201"/>
              <a:gd name="connsiteY28" fmla="*/ 0 h 2719004"/>
              <a:gd name="connsiteX29" fmla="*/ 3742494 w 5367201"/>
              <a:gd name="connsiteY29" fmla="*/ 19033 h 2719004"/>
              <a:gd name="connsiteX30" fmla="*/ 3742494 w 5367201"/>
              <a:gd name="connsiteY30" fmla="*/ 22696 h 2719004"/>
              <a:gd name="connsiteX31" fmla="*/ 3877915 w 5367201"/>
              <a:gd name="connsiteY31" fmla="*/ 22696 h 2719004"/>
              <a:gd name="connsiteX32" fmla="*/ 3877915 w 5367201"/>
              <a:gd name="connsiteY32" fmla="*/ 19034 h 2719004"/>
              <a:gd name="connsiteX33" fmla="*/ 3896948 w 5367201"/>
              <a:gd name="connsiteY33" fmla="*/ 1 h 2719004"/>
              <a:gd name="connsiteX34" fmla="*/ 4239536 w 5367201"/>
              <a:gd name="connsiteY34" fmla="*/ 1 h 2719004"/>
              <a:gd name="connsiteX35" fmla="*/ 4258569 w 5367201"/>
              <a:gd name="connsiteY35" fmla="*/ 19034 h 2719004"/>
              <a:gd name="connsiteX36" fmla="*/ 4258569 w 5367201"/>
              <a:gd name="connsiteY36" fmla="*/ 22696 h 2719004"/>
              <a:gd name="connsiteX37" fmla="*/ 4413611 w 5367201"/>
              <a:gd name="connsiteY37" fmla="*/ 22696 h 2719004"/>
              <a:gd name="connsiteX38" fmla="*/ 4413611 w 5367201"/>
              <a:gd name="connsiteY38" fmla="*/ 19036 h 2719004"/>
              <a:gd name="connsiteX39" fmla="*/ 4432644 w 5367201"/>
              <a:gd name="connsiteY39" fmla="*/ 3 h 2719004"/>
              <a:gd name="connsiteX40" fmla="*/ 4622971 w 5367201"/>
              <a:gd name="connsiteY40" fmla="*/ 3 h 2719004"/>
              <a:gd name="connsiteX41" fmla="*/ 4642004 w 5367201"/>
              <a:gd name="connsiteY41" fmla="*/ 19036 h 2719004"/>
              <a:gd name="connsiteX42" fmla="*/ 4642004 w 5367201"/>
              <a:gd name="connsiteY42" fmla="*/ 22696 h 2719004"/>
              <a:gd name="connsiteX43" fmla="*/ 4950867 w 5367201"/>
              <a:gd name="connsiteY43" fmla="*/ 22696 h 2719004"/>
              <a:gd name="connsiteX44" fmla="*/ 5367201 w 5367201"/>
              <a:gd name="connsiteY44" fmla="*/ 439030 h 271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367201" h="2719004">
                <a:moveTo>
                  <a:pt x="5194023" y="444849"/>
                </a:moveTo>
                <a:cubicBezTo>
                  <a:pt x="5194023" y="302052"/>
                  <a:pt x="5078264" y="186293"/>
                  <a:pt x="4935467" y="186293"/>
                </a:cubicBezTo>
                <a:lnTo>
                  <a:pt x="416674" y="186292"/>
                </a:lnTo>
                <a:cubicBezTo>
                  <a:pt x="273878" y="186292"/>
                  <a:pt x="158118" y="302051"/>
                  <a:pt x="158118" y="444848"/>
                </a:cubicBezTo>
                <a:lnTo>
                  <a:pt x="158118" y="2268668"/>
                </a:lnTo>
                <a:cubicBezTo>
                  <a:pt x="158118" y="2411464"/>
                  <a:pt x="273878" y="2527224"/>
                  <a:pt x="416674" y="2527224"/>
                </a:cubicBezTo>
                <a:lnTo>
                  <a:pt x="4935467" y="2527224"/>
                </a:lnTo>
                <a:cubicBezTo>
                  <a:pt x="5078264" y="2527224"/>
                  <a:pt x="5194023" y="2411465"/>
                  <a:pt x="5194023" y="2268669"/>
                </a:cubicBezTo>
                <a:lnTo>
                  <a:pt x="5194023" y="2004263"/>
                </a:lnTo>
                <a:lnTo>
                  <a:pt x="5193667" y="2004263"/>
                </a:lnTo>
                <a:lnTo>
                  <a:pt x="5193667" y="709254"/>
                </a:lnTo>
                <a:lnTo>
                  <a:pt x="5194023" y="709254"/>
                </a:lnTo>
                <a:close/>
                <a:moveTo>
                  <a:pt x="5367201" y="439030"/>
                </a:moveTo>
                <a:lnTo>
                  <a:pt x="5367201" y="2274488"/>
                </a:lnTo>
                <a:cubicBezTo>
                  <a:pt x="5367201" y="2504423"/>
                  <a:pt x="5180802" y="2690822"/>
                  <a:pt x="4950867" y="2690822"/>
                </a:cubicBezTo>
                <a:lnTo>
                  <a:pt x="4130463" y="2690822"/>
                </a:lnTo>
                <a:lnTo>
                  <a:pt x="4130463" y="2699972"/>
                </a:lnTo>
                <a:cubicBezTo>
                  <a:pt x="4130463" y="2710483"/>
                  <a:pt x="4121942" y="2719004"/>
                  <a:pt x="4111430" y="2719004"/>
                </a:cubicBezTo>
                <a:lnTo>
                  <a:pt x="3516297" y="2719004"/>
                </a:lnTo>
                <a:cubicBezTo>
                  <a:pt x="3505786" y="2719004"/>
                  <a:pt x="3497264" y="2710483"/>
                  <a:pt x="3497264" y="2699972"/>
                </a:cubicBezTo>
                <a:lnTo>
                  <a:pt x="3497265" y="2690822"/>
                </a:lnTo>
                <a:lnTo>
                  <a:pt x="416334" y="2690821"/>
                </a:lnTo>
                <a:cubicBezTo>
                  <a:pt x="186399" y="2690821"/>
                  <a:pt x="0" y="2504422"/>
                  <a:pt x="0" y="2274487"/>
                </a:cubicBezTo>
                <a:lnTo>
                  <a:pt x="0" y="439029"/>
                </a:lnTo>
                <a:cubicBezTo>
                  <a:pt x="0" y="209094"/>
                  <a:pt x="186399" y="22695"/>
                  <a:pt x="416334" y="22695"/>
                </a:cubicBezTo>
                <a:lnTo>
                  <a:pt x="3361841" y="22695"/>
                </a:lnTo>
                <a:lnTo>
                  <a:pt x="3361841" y="19033"/>
                </a:lnTo>
                <a:cubicBezTo>
                  <a:pt x="3361841" y="8522"/>
                  <a:pt x="3370362" y="0"/>
                  <a:pt x="3380873" y="0"/>
                </a:cubicBezTo>
                <a:lnTo>
                  <a:pt x="3723461" y="0"/>
                </a:lnTo>
                <a:cubicBezTo>
                  <a:pt x="3733973" y="0"/>
                  <a:pt x="3742494" y="8522"/>
                  <a:pt x="3742494" y="19033"/>
                </a:cubicBezTo>
                <a:lnTo>
                  <a:pt x="3742494" y="22696"/>
                </a:lnTo>
                <a:lnTo>
                  <a:pt x="3877915" y="22696"/>
                </a:lnTo>
                <a:lnTo>
                  <a:pt x="3877915" y="19034"/>
                </a:lnTo>
                <a:cubicBezTo>
                  <a:pt x="3877915" y="8523"/>
                  <a:pt x="3886437" y="1"/>
                  <a:pt x="3896948" y="1"/>
                </a:cubicBezTo>
                <a:lnTo>
                  <a:pt x="4239536" y="1"/>
                </a:lnTo>
                <a:cubicBezTo>
                  <a:pt x="4250048" y="1"/>
                  <a:pt x="4258569" y="8523"/>
                  <a:pt x="4258569" y="19034"/>
                </a:cubicBezTo>
                <a:lnTo>
                  <a:pt x="4258569" y="22696"/>
                </a:lnTo>
                <a:lnTo>
                  <a:pt x="4413611" y="22696"/>
                </a:lnTo>
                <a:lnTo>
                  <a:pt x="4413611" y="19036"/>
                </a:lnTo>
                <a:cubicBezTo>
                  <a:pt x="4413611" y="8524"/>
                  <a:pt x="4422133" y="3"/>
                  <a:pt x="4432644" y="3"/>
                </a:cubicBezTo>
                <a:lnTo>
                  <a:pt x="4622971" y="3"/>
                </a:lnTo>
                <a:cubicBezTo>
                  <a:pt x="4633482" y="3"/>
                  <a:pt x="4642004" y="8524"/>
                  <a:pt x="4642004" y="19036"/>
                </a:cubicBezTo>
                <a:lnTo>
                  <a:pt x="4642004" y="22696"/>
                </a:lnTo>
                <a:lnTo>
                  <a:pt x="4950867" y="22696"/>
                </a:lnTo>
                <a:cubicBezTo>
                  <a:pt x="5180802" y="22696"/>
                  <a:pt x="5367201" y="209095"/>
                  <a:pt x="5367201" y="4390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600" b="0" i="0" err="1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13E6BA-061F-B5F4-ED6A-C073939236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032" y="6254496"/>
            <a:ext cx="292100" cy="368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1D9AF6-C6A4-BF61-116F-56689BDC503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91527" y="6544036"/>
            <a:ext cx="5726286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lvl="0" indent="0" algn="l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ga-IE" sz="600" b="0" i="0" baseline="0">
                <a:solidFill>
                  <a:schemeClr val="bg1">
                    <a:lumMod val="85000"/>
                  </a:schemeClr>
                </a:solidFill>
                <a:latin typeface="+mn-lt"/>
              </a:rPr>
              <a:t>© 2023 Epsilon Data Management, LLC. All rights reserved. Proprietary and confidential. V-3.20.23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3DC317-0E26-6D63-7DE6-F187DA2803D1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725097" y="6447240"/>
            <a:ext cx="227692" cy="228600"/>
          </a:xfrm>
          <a:prstGeom prst="ellipse">
            <a:avLst/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fld id="{9F77B881-CDA4-7041-897F-97D0053686EF}" type="slidenum">
              <a:rPr lang="en-US" sz="700" b="1" i="0" smtClean="0">
                <a:solidFill>
                  <a:schemeClr val="accent1"/>
                </a:solidFill>
                <a:latin typeface="+mn-lt"/>
              </a:rPr>
              <a:pPr algn="ctr"/>
              <a:t>‹#›</a:t>
            </a:fld>
            <a:endParaRPr lang="en-US" sz="700" b="1" i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17B985E-3602-9CE9-AA15-FA0867A49D7C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237744" y="1442656"/>
            <a:ext cx="8213725" cy="43929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98936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8F2DDA-84BA-0809-50FD-D38BEA671F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8599" y="1463040"/>
            <a:ext cx="5726417" cy="40857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b="1" i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b="1" i="0">
                <a:latin typeface="Avenir Next LT Pro Demi" panose="020B0504020202020204" pitchFamily="34" charset="77"/>
              </a:defRPr>
            </a:lvl2pPr>
            <a:lvl3pPr marL="914400" indent="0">
              <a:buNone/>
              <a:defRPr b="1" i="0">
                <a:latin typeface="Avenir Next LT Pro Demi" panose="020B0504020202020204" pitchFamily="34" charset="77"/>
              </a:defRPr>
            </a:lvl3pPr>
            <a:lvl4pPr marL="1371600" indent="0">
              <a:buNone/>
              <a:defRPr b="1" i="0">
                <a:latin typeface="Avenir Next LT Pro Demi" panose="020B0504020202020204" pitchFamily="34" charset="77"/>
              </a:defRPr>
            </a:lvl4pPr>
            <a:lvl5pPr marL="1828800" indent="0">
              <a:buNone/>
              <a:defRPr b="1" i="0">
                <a:latin typeface="Avenir Next LT Pro Demi" panose="020B0504020202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0E8FF0D-5EB3-44AA-5DBC-14DC1ABAE1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6480" y="1463040"/>
            <a:ext cx="5666785" cy="40857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b="1" i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b="1" i="0">
                <a:latin typeface="Avenir Next LT Pro Demi" panose="020B0504020202020204" pitchFamily="34" charset="77"/>
              </a:defRPr>
            </a:lvl2pPr>
            <a:lvl3pPr marL="914400" indent="0">
              <a:buNone/>
              <a:defRPr b="1" i="0">
                <a:latin typeface="Avenir Next LT Pro Demi" panose="020B0504020202020204" pitchFamily="34" charset="77"/>
              </a:defRPr>
            </a:lvl3pPr>
            <a:lvl4pPr marL="1371600" indent="0">
              <a:buNone/>
              <a:defRPr b="1" i="0">
                <a:latin typeface="Avenir Next LT Pro Demi" panose="020B0504020202020204" pitchFamily="34" charset="77"/>
              </a:defRPr>
            </a:lvl4pPr>
            <a:lvl5pPr marL="1828800" indent="0">
              <a:buNone/>
              <a:defRPr b="1" i="0">
                <a:latin typeface="Avenir Next LT Pro Demi" panose="020B0504020202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650B3F-72F5-F33A-0E7B-C1C71CB82BA3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722608" y="6446520"/>
            <a:ext cx="227692" cy="228600"/>
          </a:xfrm>
          <a:prstGeom prst="ellipse">
            <a:avLst/>
          </a:prstGeom>
          <a:solidFill>
            <a:schemeClr val="accent1"/>
          </a:solidFill>
        </p:spPr>
        <p:txBody>
          <a:bodyPr wrap="none" rtlCol="0" anchor="ctr">
            <a:noAutofit/>
          </a:bodyPr>
          <a:lstStyle/>
          <a:p>
            <a:pPr algn="ctr"/>
            <a:fld id="{9F77B881-CDA4-7041-897F-97D0053686EF}" type="slidenum">
              <a:rPr lang="en-US" sz="700" b="1" i="0" smtClean="0">
                <a:solidFill>
                  <a:schemeClr val="bg1"/>
                </a:solidFill>
                <a:latin typeface="+mn-lt"/>
              </a:rPr>
              <a:pPr algn="ctr"/>
              <a:t>‹#›</a:t>
            </a:fld>
            <a:endParaRPr lang="en-US" sz="700" b="1" i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345FCB7-B3A7-101E-C96E-6295B6060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" y="283464"/>
            <a:ext cx="11649456" cy="11591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1083CEA-B2E2-DBB4-9C7C-ABB9535F6D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032" y="6254496"/>
            <a:ext cx="292100" cy="3683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A3AA0CD-09FF-7E86-B9F2-DBEE24F272D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91527" y="6544036"/>
            <a:ext cx="5726286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lvl="0" indent="0" algn="l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ga-IE" sz="600" b="0" i="0" baseline="0">
                <a:solidFill>
                  <a:schemeClr val="bg1">
                    <a:lumMod val="85000"/>
                  </a:schemeClr>
                </a:solidFill>
                <a:latin typeface="+mn-lt"/>
              </a:rPr>
              <a:t>© 2023 Epsilon Data Management, LLC. All rights reserved. Proprietary and confidential. V-3.20.23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3615B68-796E-4524-DB6D-57C68CBBD133}"/>
              </a:ext>
            </a:extLst>
          </p:cNvPr>
          <p:cNvSpPr/>
          <p:nvPr userDrawn="1"/>
        </p:nvSpPr>
        <p:spPr>
          <a:xfrm rot="5400000" flipV="1">
            <a:off x="8726424" y="3392424"/>
            <a:ext cx="6858000" cy="73152"/>
          </a:xfrm>
          <a:prstGeom prst="rect">
            <a:avLst/>
          </a:prstGeom>
          <a:gradFill flip="none" rotWithShape="1">
            <a:gsLst>
              <a:gs pos="68000">
                <a:schemeClr val="accent2"/>
              </a:gs>
              <a:gs pos="8000">
                <a:schemeClr val="accent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7551BC16-8E0E-F16B-C8B1-948BE04E1F8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29235" y="1871610"/>
            <a:ext cx="5726286" cy="43466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4">
            <a:extLst>
              <a:ext uri="{FF2B5EF4-FFF2-40B4-BE49-F238E27FC236}">
                <a16:creationId xmlns:a16="http://schemas.microsoft.com/office/drawing/2014/main" id="{6CF30A79-C9C9-C99F-14FB-6CF4D2981E3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36481" y="1871610"/>
            <a:ext cx="5650719" cy="43466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42800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BCABFE3-C5B1-C2B3-9C47-7264D5D2F6A8}"/>
              </a:ext>
            </a:extLst>
          </p:cNvPr>
          <p:cNvSpPr/>
          <p:nvPr userDrawn="1"/>
        </p:nvSpPr>
        <p:spPr>
          <a:xfrm flipH="1">
            <a:off x="609600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8F2DDA-84BA-0809-50FD-D38BEA671F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7744" y="1463040"/>
            <a:ext cx="5563436" cy="40857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b="1" i="0">
                <a:latin typeface="Avenir Next LT Pro Demi" panose="020B0504020202020204" pitchFamily="34" charset="77"/>
              </a:defRPr>
            </a:lvl2pPr>
            <a:lvl3pPr marL="914400" indent="0">
              <a:buNone/>
              <a:defRPr b="1" i="0">
                <a:latin typeface="Avenir Next LT Pro Demi" panose="020B0504020202020204" pitchFamily="34" charset="77"/>
              </a:defRPr>
            </a:lvl3pPr>
            <a:lvl4pPr marL="1371600" indent="0">
              <a:buNone/>
              <a:defRPr b="1" i="0">
                <a:latin typeface="Avenir Next LT Pro Demi" panose="020B0504020202020204" pitchFamily="34" charset="77"/>
              </a:defRPr>
            </a:lvl4pPr>
            <a:lvl5pPr marL="1828800" indent="0">
              <a:buNone/>
              <a:defRPr b="1" i="0">
                <a:latin typeface="Avenir Next LT Pro Demi" panose="020B0504020202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0E8FF0D-5EB3-44AA-5DBC-14DC1ABAE1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17268" y="1463040"/>
            <a:ext cx="5431832" cy="40857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b="1" i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b="1" i="0">
                <a:latin typeface="Avenir Next LT Pro Demi" panose="020B0504020202020204" pitchFamily="34" charset="77"/>
              </a:defRPr>
            </a:lvl2pPr>
            <a:lvl3pPr marL="914400" indent="0">
              <a:buNone/>
              <a:defRPr b="1" i="0">
                <a:latin typeface="Avenir Next LT Pro Demi" panose="020B0504020202020204" pitchFamily="34" charset="77"/>
              </a:defRPr>
            </a:lvl3pPr>
            <a:lvl4pPr marL="1371600" indent="0">
              <a:buNone/>
              <a:defRPr b="1" i="0">
                <a:latin typeface="Avenir Next LT Pro Demi" panose="020B0504020202020204" pitchFamily="34" charset="77"/>
              </a:defRPr>
            </a:lvl4pPr>
            <a:lvl5pPr marL="1828800" indent="0">
              <a:buNone/>
              <a:defRPr b="1" i="0">
                <a:latin typeface="Avenir Next LT Pro Demi" panose="020B0504020202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E3837B6E-01D6-AEE3-DC93-67607FCD2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" y="283464"/>
            <a:ext cx="5563435" cy="11591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8B226B9-DA3F-BBE7-FDCB-8BC72194A6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032" y="6254496"/>
            <a:ext cx="292100" cy="3683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9B1FAF2-0107-2583-481A-9AB3DAABE6C5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725097" y="6447240"/>
            <a:ext cx="227692" cy="228600"/>
          </a:xfrm>
          <a:prstGeom prst="ellipse">
            <a:avLst/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fld id="{9F77B881-CDA4-7041-897F-97D0053686EF}" type="slidenum">
              <a:rPr lang="en-US" sz="700" b="1" i="0" smtClean="0">
                <a:solidFill>
                  <a:schemeClr val="accent1"/>
                </a:solidFill>
                <a:latin typeface="+mn-lt"/>
              </a:rPr>
              <a:pPr algn="ctr"/>
              <a:t>‹#›</a:t>
            </a:fld>
            <a:endParaRPr lang="en-US" sz="700" b="1" i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79B41C33-DB17-832E-C18B-F360C3A0C57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37744" y="1871610"/>
            <a:ext cx="5562600" cy="43831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17">
            <a:extLst>
              <a:ext uri="{FF2B5EF4-FFF2-40B4-BE49-F238E27FC236}">
                <a16:creationId xmlns:a16="http://schemas.microsoft.com/office/drawing/2014/main" id="{653F9CF3-78B7-3388-1572-A4F46FD6B69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17267" y="1871610"/>
            <a:ext cx="5454058" cy="438314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A7E3EF-7A8D-4D4F-7A9F-60ECEAC328B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91527" y="6544036"/>
            <a:ext cx="5726286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lvl="0" indent="0" algn="l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ga-IE" sz="600" b="0" i="0" baseline="0">
                <a:solidFill>
                  <a:schemeClr val="bg1">
                    <a:lumMod val="85000"/>
                  </a:schemeClr>
                </a:solidFill>
                <a:latin typeface="+mn-lt"/>
              </a:rPr>
              <a:t>© 2023 Epsilon Data Management, LLC. All rights reserved. Proprietary and confidential. V-3.20.23</a:t>
            </a:r>
          </a:p>
        </p:txBody>
      </p:sp>
    </p:spTree>
    <p:extLst>
      <p:ext uri="{BB962C8B-B14F-4D97-AF65-F5344CB8AC3E}">
        <p14:creationId xmlns:p14="http://schemas.microsoft.com/office/powerpoint/2010/main" val="18354249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38C58-3CD0-5DE3-79EC-2B85B8A78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1FC9AA-3AC7-8061-168E-8A09C382DB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04D62E-7895-BC7C-CA1D-72964A53D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747FD-D337-443F-92D5-3C96DDDBEE8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3B0FF9-51BF-A904-441D-8B8DFADAD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936DB-1442-478D-8349-D762054B6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41E69-D251-4874-9DBF-551B93D24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3866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Slide 4 peop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F4D4075-54D7-6A6A-50E8-3281100CF6C9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256BAFC-DF95-BFCA-DBF8-7226DB8004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701" y="4875121"/>
            <a:ext cx="2719838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1400" b="0" i="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778F3F7-44C7-126F-40FB-1C988B6EEE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7701" y="4573626"/>
            <a:ext cx="2719838" cy="338554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 algn="ctr">
              <a:spcAft>
                <a:spcPts val="0"/>
              </a:spcAft>
              <a:buNone/>
              <a:defRPr sz="1600" b="1" i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0EE88F-AE7C-C386-1C73-1F5897B651A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64858" y="2427766"/>
            <a:ext cx="1885524" cy="188755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txBody>
          <a:bodyPr anchor="ctr"/>
          <a:lstStyle>
            <a:lvl1pPr marL="7938" indent="0" algn="ctr">
              <a:buNone/>
              <a:defRPr sz="1200"/>
            </a:lvl1pPr>
          </a:lstStyle>
          <a:p>
            <a:r>
              <a:rPr lang="en-US"/>
              <a:t>Click icon to add headshot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BAE3F959-C6F8-0682-FBC2-4F1BC30213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02479" y="4875121"/>
            <a:ext cx="2719838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1400" b="0" i="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E6F3F84E-33AA-07DC-69BF-39CA8541767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02479" y="4573626"/>
            <a:ext cx="2719838" cy="338554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 algn="ctr">
              <a:spcAft>
                <a:spcPts val="0"/>
              </a:spcAft>
              <a:buNone/>
              <a:defRPr sz="1600" b="1" i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91DC5A23-7B00-058F-528E-A343453540E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719636" y="2427766"/>
            <a:ext cx="1885524" cy="188755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txBody>
          <a:bodyPr anchor="ctr"/>
          <a:lstStyle>
            <a:lvl1pPr marL="7938" indent="0" algn="ctr">
              <a:buNone/>
              <a:defRPr sz="1200"/>
            </a:lvl1pPr>
          </a:lstStyle>
          <a:p>
            <a:r>
              <a:rPr lang="en-US"/>
              <a:t>Click icon to add headshot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09A3A5A3-C2EA-2FFE-C3E1-C3EF426C05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57257" y="4875121"/>
            <a:ext cx="2719838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1400" b="0" i="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BED2E2B4-1AE0-7D02-7D16-77F9221401C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57257" y="4573626"/>
            <a:ext cx="2719838" cy="338554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 algn="ctr">
              <a:spcAft>
                <a:spcPts val="0"/>
              </a:spcAft>
              <a:buNone/>
              <a:defRPr sz="1600" b="1" i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3" name="Picture Placeholder 9">
            <a:extLst>
              <a:ext uri="{FF2B5EF4-FFF2-40B4-BE49-F238E27FC236}">
                <a16:creationId xmlns:a16="http://schemas.microsoft.com/office/drawing/2014/main" id="{6280DC09-E9DA-E0B2-477E-90EA181D0DC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574414" y="2427766"/>
            <a:ext cx="1885524" cy="188755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txBody>
          <a:bodyPr anchor="ctr"/>
          <a:lstStyle>
            <a:lvl1pPr marL="7938" indent="0" algn="ctr">
              <a:buNone/>
              <a:defRPr sz="1200"/>
            </a:lvl1pPr>
          </a:lstStyle>
          <a:p>
            <a:r>
              <a:rPr lang="en-US"/>
              <a:t>Click icon to add headshot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9F21542E-FF09-7F51-CD09-7FB0DE1FE1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12035" y="4875121"/>
            <a:ext cx="2719838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1400" b="0" i="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AA5D26A2-3A2D-129A-D37C-3731AEB151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2035" y="4573626"/>
            <a:ext cx="2719838" cy="338554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 algn="ctr">
              <a:spcAft>
                <a:spcPts val="0"/>
              </a:spcAft>
              <a:buNone/>
              <a:defRPr sz="1600" b="1" i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6" name="Picture Placeholder 9">
            <a:extLst>
              <a:ext uri="{FF2B5EF4-FFF2-40B4-BE49-F238E27FC236}">
                <a16:creationId xmlns:a16="http://schemas.microsoft.com/office/drawing/2014/main" id="{4C0D3DE0-2FE9-2E46-2DDF-382521FC49C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429192" y="2427766"/>
            <a:ext cx="1885524" cy="188755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txBody>
          <a:bodyPr anchor="ctr"/>
          <a:lstStyle>
            <a:lvl1pPr marL="7938" indent="0" algn="ctr">
              <a:buNone/>
              <a:defRPr sz="1200"/>
            </a:lvl1pPr>
          </a:lstStyle>
          <a:p>
            <a:r>
              <a:rPr lang="en-US"/>
              <a:t>Click icon to add headshot</a:t>
            </a:r>
          </a:p>
        </p:txBody>
      </p:sp>
      <p:sp>
        <p:nvSpPr>
          <p:cNvPr id="37" name="Title 36">
            <a:extLst>
              <a:ext uri="{FF2B5EF4-FFF2-40B4-BE49-F238E27FC236}">
                <a16:creationId xmlns:a16="http://schemas.microsoft.com/office/drawing/2014/main" id="{D9670E94-D140-B500-FBCF-AABE7EEBA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" y="283464"/>
            <a:ext cx="11566478" cy="936620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6897B0-7EF6-866D-0182-9741523E2F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032" y="6254496"/>
            <a:ext cx="292100" cy="3683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88E0E73-5C7A-A23A-299E-49D5A6A45555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722608" y="6446520"/>
            <a:ext cx="227692" cy="228600"/>
          </a:xfrm>
          <a:prstGeom prst="ellipse">
            <a:avLst/>
          </a:prstGeom>
          <a:solidFill>
            <a:schemeClr val="accent1"/>
          </a:solidFill>
        </p:spPr>
        <p:txBody>
          <a:bodyPr wrap="none" rtlCol="0" anchor="ctr">
            <a:noAutofit/>
          </a:bodyPr>
          <a:lstStyle/>
          <a:p>
            <a:pPr algn="ctr"/>
            <a:fld id="{9F77B881-CDA4-7041-897F-97D0053686EF}" type="slidenum">
              <a:rPr lang="en-US" sz="700" b="1" i="0" smtClean="0">
                <a:solidFill>
                  <a:schemeClr val="bg1"/>
                </a:solidFill>
                <a:latin typeface="+mn-lt"/>
              </a:rPr>
              <a:pPr algn="ctr"/>
              <a:t>‹#›</a:t>
            </a:fld>
            <a:endParaRPr lang="en-US" sz="700" b="1" i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E6BDA6-1A32-0F12-913F-51A1C609428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91527" y="6544036"/>
            <a:ext cx="5726286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lvl="0" indent="0" algn="l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ga-IE" sz="600" b="0" i="0" baseline="0">
                <a:solidFill>
                  <a:schemeClr val="bg1">
                    <a:lumMod val="85000"/>
                  </a:schemeClr>
                </a:solidFill>
                <a:latin typeface="+mn-lt"/>
              </a:rPr>
              <a:t>© 2023 Epsilon Data Management, LLC. All rights reserved. Proprietary and confidential. V-3.20.23</a:t>
            </a:r>
          </a:p>
        </p:txBody>
      </p:sp>
    </p:spTree>
    <p:extLst>
      <p:ext uri="{BB962C8B-B14F-4D97-AF65-F5344CB8AC3E}">
        <p14:creationId xmlns:p14="http://schemas.microsoft.com/office/powerpoint/2010/main" val="38405554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Slide 8 peopl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256BAFC-DF95-BFCA-DBF8-7226DB8004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701" y="3340648"/>
            <a:ext cx="2719838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1200" b="0" i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778F3F7-44C7-126F-40FB-1C988B6EEE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7701" y="3086569"/>
            <a:ext cx="2719838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0EE88F-AE7C-C386-1C73-1F5897B651A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45578" y="1510702"/>
            <a:ext cx="1524086" cy="1527048"/>
          </a:xfrm>
          <a:prstGeom prst="ellipse">
            <a:avLst/>
          </a:prstGeom>
          <a:ln w="38100">
            <a:solidFill>
              <a:schemeClr val="bg1"/>
            </a:solidFill>
          </a:ln>
        </p:spPr>
        <p:txBody>
          <a:bodyPr anchor="ctr"/>
          <a:lstStyle>
            <a:lvl1pPr marL="7938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headshot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BAE3F959-C6F8-0682-FBC2-4F1BC30213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02479" y="3340648"/>
            <a:ext cx="2719838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1200" b="0" i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E6F3F84E-33AA-07DC-69BF-39CA8541767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02479" y="3086569"/>
            <a:ext cx="2719838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91DC5A23-7B00-058F-528E-A343453540E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900356" y="1510702"/>
            <a:ext cx="1524086" cy="1527048"/>
          </a:xfrm>
          <a:prstGeom prst="ellipse">
            <a:avLst/>
          </a:prstGeom>
          <a:ln w="38100">
            <a:solidFill>
              <a:schemeClr val="bg1"/>
            </a:solidFill>
          </a:ln>
        </p:spPr>
        <p:txBody>
          <a:bodyPr anchor="ctr"/>
          <a:lstStyle>
            <a:lvl1pPr marL="7938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headshot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09A3A5A3-C2EA-2FFE-C3E1-C3EF426C05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57257" y="3340648"/>
            <a:ext cx="2719838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1200" b="0" i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BED2E2B4-1AE0-7D02-7D16-77F9221401C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57257" y="3086569"/>
            <a:ext cx="2719838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3" name="Picture Placeholder 9">
            <a:extLst>
              <a:ext uri="{FF2B5EF4-FFF2-40B4-BE49-F238E27FC236}">
                <a16:creationId xmlns:a16="http://schemas.microsoft.com/office/drawing/2014/main" id="{6280DC09-E9DA-E0B2-477E-90EA181D0DC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755134" y="1510702"/>
            <a:ext cx="1524086" cy="1527048"/>
          </a:xfrm>
          <a:prstGeom prst="ellipse">
            <a:avLst/>
          </a:prstGeom>
          <a:ln w="38100">
            <a:solidFill>
              <a:schemeClr val="bg1"/>
            </a:solidFill>
          </a:ln>
        </p:spPr>
        <p:txBody>
          <a:bodyPr anchor="ctr"/>
          <a:lstStyle>
            <a:lvl1pPr marL="7938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headshot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9F21542E-FF09-7F51-CD09-7FB0DE1FE1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12035" y="3340648"/>
            <a:ext cx="2719838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1200" b="0" i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AA5D26A2-3A2D-129A-D37C-3731AEB151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2035" y="3086569"/>
            <a:ext cx="2719838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6" name="Picture Placeholder 9">
            <a:extLst>
              <a:ext uri="{FF2B5EF4-FFF2-40B4-BE49-F238E27FC236}">
                <a16:creationId xmlns:a16="http://schemas.microsoft.com/office/drawing/2014/main" id="{4C0D3DE0-2FE9-2E46-2DDF-382521FC49C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609912" y="1510702"/>
            <a:ext cx="1524086" cy="1527048"/>
          </a:xfrm>
          <a:prstGeom prst="ellipse">
            <a:avLst/>
          </a:prstGeom>
          <a:ln w="38100">
            <a:solidFill>
              <a:schemeClr val="bg1"/>
            </a:solidFill>
          </a:ln>
        </p:spPr>
        <p:txBody>
          <a:bodyPr anchor="ctr"/>
          <a:lstStyle>
            <a:lvl1pPr marL="7938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headshot</a:t>
            </a:r>
          </a:p>
        </p:txBody>
      </p:sp>
      <p:sp>
        <p:nvSpPr>
          <p:cNvPr id="37" name="Title 36">
            <a:extLst>
              <a:ext uri="{FF2B5EF4-FFF2-40B4-BE49-F238E27FC236}">
                <a16:creationId xmlns:a16="http://schemas.microsoft.com/office/drawing/2014/main" id="{D9670E94-D140-B500-FBCF-AABE7EEBA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" y="283464"/>
            <a:ext cx="11566478" cy="936620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A5AC46BD-5E5D-B9DD-D3BF-E4A397FD523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7701" y="5764727"/>
            <a:ext cx="2719838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1200" b="0" i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F59E349D-8015-626D-8333-970B2FD39C8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7701" y="5510648"/>
            <a:ext cx="2719838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4860F50D-8294-9796-A66D-A9F70056FB0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045578" y="3934781"/>
            <a:ext cx="1524086" cy="1527048"/>
          </a:xfrm>
          <a:prstGeom prst="ellipse">
            <a:avLst/>
          </a:prstGeom>
          <a:ln w="38100">
            <a:solidFill>
              <a:schemeClr val="bg1"/>
            </a:solidFill>
          </a:ln>
        </p:spPr>
        <p:txBody>
          <a:bodyPr anchor="ctr"/>
          <a:lstStyle>
            <a:lvl1pPr marL="7938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headshot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D5BAFB55-E6C5-F765-DB88-21B2FFEA3E1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02479" y="5764727"/>
            <a:ext cx="2719838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1200" b="0" i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2EE7E1FF-2470-790C-D0B6-198F2AB2EEC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02479" y="5510648"/>
            <a:ext cx="2719838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E1722736-F5D8-DDEE-EA42-7DCA2AF9507B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900356" y="3934781"/>
            <a:ext cx="1524086" cy="1527048"/>
          </a:xfrm>
          <a:prstGeom prst="ellipse">
            <a:avLst/>
          </a:prstGeom>
          <a:ln w="38100">
            <a:solidFill>
              <a:schemeClr val="bg1"/>
            </a:solidFill>
          </a:ln>
        </p:spPr>
        <p:txBody>
          <a:bodyPr anchor="ctr"/>
          <a:lstStyle>
            <a:lvl1pPr marL="7938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headshot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EF5EDD91-1D03-07DC-AD88-1162EF9394C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57257" y="5764727"/>
            <a:ext cx="2719838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1200" b="0" i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5AFEB971-DBA9-E990-7CAE-E1ED2AAA8FF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157257" y="5510648"/>
            <a:ext cx="2719838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45AED3C9-E056-7C50-3414-F9255B619449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755134" y="3934781"/>
            <a:ext cx="1524086" cy="1527048"/>
          </a:xfrm>
          <a:prstGeom prst="ellipse">
            <a:avLst/>
          </a:prstGeom>
          <a:ln w="38100">
            <a:solidFill>
              <a:schemeClr val="bg1"/>
            </a:solidFill>
          </a:ln>
        </p:spPr>
        <p:txBody>
          <a:bodyPr anchor="ctr"/>
          <a:lstStyle>
            <a:lvl1pPr marL="7938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headshot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17174ED6-04C6-72E8-8ED0-0FDB0D69A26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012035" y="5764727"/>
            <a:ext cx="2719838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1200" b="0" i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81C91E7B-F907-0C98-2956-1C2681009C0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012035" y="5510648"/>
            <a:ext cx="2719838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0740F477-2D98-010C-09C5-3D5D016A768D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9609912" y="3934781"/>
            <a:ext cx="1524086" cy="1527048"/>
          </a:xfrm>
          <a:prstGeom prst="ellipse">
            <a:avLst/>
          </a:prstGeom>
          <a:ln w="38100">
            <a:solidFill>
              <a:schemeClr val="bg1"/>
            </a:solidFill>
          </a:ln>
        </p:spPr>
        <p:txBody>
          <a:bodyPr anchor="ctr"/>
          <a:lstStyle>
            <a:lvl1pPr marL="7938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headshot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A52483-B16D-3C9B-4BE3-1D2015F21FC8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725097" y="6447240"/>
            <a:ext cx="227692" cy="228600"/>
          </a:xfrm>
          <a:prstGeom prst="ellipse">
            <a:avLst/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fld id="{9F77B881-CDA4-7041-897F-97D0053686EF}" type="slidenum">
              <a:rPr lang="en-US" sz="700" b="1" i="0" smtClean="0">
                <a:solidFill>
                  <a:schemeClr val="accent1"/>
                </a:solidFill>
                <a:latin typeface="+mn-lt"/>
              </a:rPr>
              <a:pPr algn="ctr"/>
              <a:t>‹#›</a:t>
            </a:fld>
            <a:endParaRPr lang="en-US" sz="700" b="1" i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40EA63D-F0A9-1D66-EF49-3E0F901A32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548" y="6251542"/>
            <a:ext cx="292100" cy="368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3989ED-5919-37D5-5C35-3E9926D40B4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91527" y="6544036"/>
            <a:ext cx="5726286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lvl="0" indent="0" algn="l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ga-IE" sz="600" b="0" i="0" baseline="0">
                <a:solidFill>
                  <a:schemeClr val="bg1">
                    <a:lumMod val="85000"/>
                  </a:schemeClr>
                </a:solidFill>
                <a:latin typeface="+mn-lt"/>
              </a:rPr>
              <a:t>© 2023 Epsilon Data Management, LLC. All rights reserved. Proprietary and confidential. V-3.20.23</a:t>
            </a:r>
          </a:p>
        </p:txBody>
      </p:sp>
    </p:spTree>
    <p:extLst>
      <p:ext uri="{BB962C8B-B14F-4D97-AF65-F5344CB8AC3E}">
        <p14:creationId xmlns:p14="http://schemas.microsoft.com/office/powerpoint/2010/main" val="145297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969A92A-509F-637C-F216-D423515646B7}"/>
              </a:ext>
            </a:extLst>
          </p:cNvPr>
          <p:cNvSpPr/>
          <p:nvPr userDrawn="1"/>
        </p:nvSpPr>
        <p:spPr>
          <a:xfrm>
            <a:off x="0" y="4551528"/>
            <a:ext cx="12192000" cy="23064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8F2DDA-84BA-0809-50FD-D38BEA671F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7744" y="1463040"/>
            <a:ext cx="11544303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latin typeface="+mj-lt"/>
              </a:defRPr>
            </a:lvl1pPr>
            <a:lvl2pPr marL="457200" indent="0">
              <a:buNone/>
              <a:defRPr b="1" i="0">
                <a:latin typeface="Avenir Next LT Pro Demi" panose="020B0504020202020204" pitchFamily="34" charset="77"/>
              </a:defRPr>
            </a:lvl2pPr>
            <a:lvl3pPr marL="914400" indent="0">
              <a:buNone/>
              <a:defRPr b="1" i="0">
                <a:latin typeface="Avenir Next LT Pro Demi" panose="020B0504020202020204" pitchFamily="34" charset="77"/>
              </a:defRPr>
            </a:lvl3pPr>
            <a:lvl4pPr marL="1371600" indent="0">
              <a:buNone/>
              <a:defRPr b="1" i="0">
                <a:latin typeface="Avenir Next LT Pro Demi" panose="020B0504020202020204" pitchFamily="34" charset="77"/>
              </a:defRPr>
            </a:lvl4pPr>
            <a:lvl5pPr marL="1828800" indent="0">
              <a:buNone/>
              <a:defRPr b="1" i="0">
                <a:latin typeface="Avenir Next LT Pro Demi" panose="020B0504020202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E8984DA-B0D6-25C5-FAFD-BDCC59ACF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" y="283464"/>
            <a:ext cx="11544301" cy="11591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4045F2-CA5F-E146-C10C-06700CD78B32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725097" y="6447240"/>
            <a:ext cx="227692" cy="228600"/>
          </a:xfrm>
          <a:prstGeom prst="ellipse">
            <a:avLst/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fld id="{9F77B881-CDA4-7041-897F-97D0053686EF}" type="slidenum">
              <a:rPr lang="en-US" sz="700" b="1" i="0" smtClean="0">
                <a:solidFill>
                  <a:schemeClr val="accent1"/>
                </a:solidFill>
                <a:latin typeface="+mn-lt"/>
              </a:rPr>
              <a:pPr algn="ctr"/>
              <a:t>‹#›</a:t>
            </a:fld>
            <a:endParaRPr lang="en-US" sz="700" b="1" i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5A1CE176-0CE2-E2BF-2825-7BD88FC6C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548" y="6251542"/>
            <a:ext cx="292100" cy="36830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20ADB1-07C2-1069-0E42-A6457F49671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37744" y="1875100"/>
            <a:ext cx="11550650" cy="25464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396D51-EF2D-0C86-336E-14248A7F5E8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91527" y="6544036"/>
            <a:ext cx="5726286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lvl="0" indent="0" algn="l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ga-IE" sz="600" b="0" i="0" baseline="0">
                <a:solidFill>
                  <a:schemeClr val="bg1">
                    <a:lumMod val="85000"/>
                  </a:schemeClr>
                </a:solidFill>
                <a:latin typeface="+mn-lt"/>
              </a:rPr>
              <a:t>© 2023 Epsilon Data Management, LLC. All rights reserved. Proprietary and confidential. V-3.20.23</a:t>
            </a:r>
          </a:p>
        </p:txBody>
      </p:sp>
    </p:spTree>
    <p:extLst>
      <p:ext uri="{BB962C8B-B14F-4D97-AF65-F5344CB8AC3E}">
        <p14:creationId xmlns:p14="http://schemas.microsoft.com/office/powerpoint/2010/main" val="41914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cons Whi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FE14257C-3E40-D7D0-2946-29D523863166}"/>
              </a:ext>
            </a:extLst>
          </p:cNvPr>
          <p:cNvSpPr/>
          <p:nvPr userDrawn="1"/>
        </p:nvSpPr>
        <p:spPr>
          <a:xfrm>
            <a:off x="1323871" y="2029766"/>
            <a:ext cx="2270928" cy="227092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0" i="0" err="1">
              <a:latin typeface="+mn-lt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8BA352F-50E1-F671-C044-6A7E85D54BEC}"/>
              </a:ext>
            </a:extLst>
          </p:cNvPr>
          <p:cNvSpPr/>
          <p:nvPr userDrawn="1"/>
        </p:nvSpPr>
        <p:spPr>
          <a:xfrm>
            <a:off x="4960536" y="2029766"/>
            <a:ext cx="2270928" cy="227092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0" i="0" err="1">
              <a:latin typeface="+mn-lt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199D322-F5A2-FCA0-4A71-492C30D8B2ED}"/>
              </a:ext>
            </a:extLst>
          </p:cNvPr>
          <p:cNvSpPr/>
          <p:nvPr userDrawn="1"/>
        </p:nvSpPr>
        <p:spPr>
          <a:xfrm>
            <a:off x="8597201" y="2029766"/>
            <a:ext cx="2270928" cy="227092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0" i="0" err="1">
              <a:latin typeface="+mn-lt"/>
            </a:endParaRP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EBD4B28-9B8E-4FB5-2365-22107EB6D858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1747577" y="2457491"/>
            <a:ext cx="1423516" cy="14186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to add icon from Epicenter</a:t>
            </a:r>
            <a:br>
              <a:rPr lang="en-US"/>
            </a:br>
            <a:r>
              <a:rPr lang="en-US"/>
              <a:t>(NO PHOTOS)</a:t>
            </a:r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3AF64053-FC6E-BF87-81DE-2924F705E45F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5384242" y="2457491"/>
            <a:ext cx="1423516" cy="14186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to add icon from Epicenter</a:t>
            </a:r>
            <a:br>
              <a:rPr lang="en-US"/>
            </a:br>
            <a:r>
              <a:rPr lang="en-US"/>
              <a:t>(NO PHOTOS)</a:t>
            </a:r>
          </a:p>
        </p:txBody>
      </p:sp>
      <p:sp>
        <p:nvSpPr>
          <p:cNvPr id="18" name="Picture Placeholder 14">
            <a:extLst>
              <a:ext uri="{FF2B5EF4-FFF2-40B4-BE49-F238E27FC236}">
                <a16:creationId xmlns:a16="http://schemas.microsoft.com/office/drawing/2014/main" id="{6F09818A-913A-01BE-6E29-BC79232FDBAB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9020907" y="2457491"/>
            <a:ext cx="1423516" cy="14186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to add icon from Epicenter</a:t>
            </a:r>
            <a:br>
              <a:rPr lang="en-US"/>
            </a:br>
            <a:r>
              <a:rPr lang="en-US"/>
              <a:t>(NO PHOTOS)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99F68A0-63A2-E6E2-8517-BB15AD5B2F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24932" y="4451699"/>
            <a:ext cx="2868806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AA158197-4C61-E3A5-FBDD-AEBF7519DF8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61597" y="4451699"/>
            <a:ext cx="2868806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B1DC87DD-606F-D305-D685-7DA1C1B74A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98262" y="4451699"/>
            <a:ext cx="2868806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356C1C-B997-183C-9491-DD8C01461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AB88DF-CFD6-27A0-3312-6F6DB2A8A4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032" y="6254496"/>
            <a:ext cx="292100" cy="3683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F59D7FE-BF82-A08B-1342-126F70B1F1D5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722608" y="6446520"/>
            <a:ext cx="227692" cy="228600"/>
          </a:xfrm>
          <a:prstGeom prst="ellipse">
            <a:avLst/>
          </a:prstGeom>
          <a:solidFill>
            <a:schemeClr val="accent1"/>
          </a:solidFill>
        </p:spPr>
        <p:txBody>
          <a:bodyPr wrap="none" rtlCol="0" anchor="ctr">
            <a:noAutofit/>
          </a:bodyPr>
          <a:lstStyle/>
          <a:p>
            <a:pPr algn="ctr"/>
            <a:fld id="{9F77B881-CDA4-7041-897F-97D0053686EF}" type="slidenum">
              <a:rPr lang="en-US" sz="700" b="1" i="0" smtClean="0">
                <a:solidFill>
                  <a:schemeClr val="bg1"/>
                </a:solidFill>
                <a:latin typeface="+mn-lt"/>
              </a:rPr>
              <a:pPr algn="ctr"/>
              <a:t>‹#›</a:t>
            </a:fld>
            <a:endParaRPr lang="en-US" sz="700" b="1" i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09E5D1-5509-2B68-53EE-23B947BD3CBC}"/>
              </a:ext>
            </a:extLst>
          </p:cNvPr>
          <p:cNvSpPr/>
          <p:nvPr userDrawn="1"/>
        </p:nvSpPr>
        <p:spPr>
          <a:xfrm rot="5400000" flipV="1">
            <a:off x="8729393" y="3392424"/>
            <a:ext cx="6858000" cy="73152"/>
          </a:xfrm>
          <a:prstGeom prst="rect">
            <a:avLst/>
          </a:prstGeom>
          <a:gradFill flip="none" rotWithShape="1">
            <a:gsLst>
              <a:gs pos="68000">
                <a:schemeClr val="accent2"/>
              </a:gs>
              <a:gs pos="8000">
                <a:schemeClr val="accent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AF0AE3-F248-39EE-AB6D-87544C000D9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91527" y="6544036"/>
            <a:ext cx="5726286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lvl="0" indent="0" algn="l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ga-IE" sz="600" b="0" i="0" baseline="0">
                <a:solidFill>
                  <a:schemeClr val="bg1">
                    <a:lumMod val="85000"/>
                  </a:schemeClr>
                </a:solidFill>
                <a:latin typeface="+mn-lt"/>
              </a:rPr>
              <a:t>© 2023 Epsilon Data Management, LLC. All rights reserved. Proprietary and confidential. V-3.20.23</a:t>
            </a:r>
          </a:p>
        </p:txBody>
      </p:sp>
    </p:spTree>
    <p:extLst>
      <p:ext uri="{BB962C8B-B14F-4D97-AF65-F5344CB8AC3E}">
        <p14:creationId xmlns:p14="http://schemas.microsoft.com/office/powerpoint/2010/main" val="25680916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FE14257C-3E40-D7D0-2946-29D523863166}"/>
              </a:ext>
            </a:extLst>
          </p:cNvPr>
          <p:cNvSpPr/>
          <p:nvPr userDrawn="1"/>
        </p:nvSpPr>
        <p:spPr>
          <a:xfrm>
            <a:off x="775231" y="1978966"/>
            <a:ext cx="2270928" cy="227092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0" i="0" err="1">
              <a:latin typeface="+mn-lt"/>
            </a:endParaRP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EBD4B28-9B8E-4FB5-2365-22107EB6D858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1198937" y="2406691"/>
            <a:ext cx="1423516" cy="14186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to add icon from Epicenter</a:t>
            </a:r>
            <a:br>
              <a:rPr lang="en-US"/>
            </a:br>
            <a:r>
              <a:rPr lang="en-US"/>
              <a:t>(NO PHOTOS)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99F68A0-63A2-E6E2-8517-BB15AD5B2F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7171" y="4390739"/>
            <a:ext cx="2398988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32850F7-ACD1-093C-0E81-237212D457B6}"/>
              </a:ext>
            </a:extLst>
          </p:cNvPr>
          <p:cNvSpPr/>
          <p:nvPr userDrawn="1"/>
        </p:nvSpPr>
        <p:spPr>
          <a:xfrm>
            <a:off x="3597925" y="1978966"/>
            <a:ext cx="2270928" cy="227092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0" i="0" err="1">
              <a:latin typeface="+mn-lt"/>
            </a:endParaRPr>
          </a:p>
        </p:txBody>
      </p:sp>
      <p:sp>
        <p:nvSpPr>
          <p:cNvPr id="5" name="Picture Placeholder 14">
            <a:extLst>
              <a:ext uri="{FF2B5EF4-FFF2-40B4-BE49-F238E27FC236}">
                <a16:creationId xmlns:a16="http://schemas.microsoft.com/office/drawing/2014/main" id="{7EB576A7-6768-414C-3535-018C513FEB52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021631" y="2406691"/>
            <a:ext cx="1423516" cy="14186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to add icon from Epicenter</a:t>
            </a:r>
            <a:br>
              <a:rPr lang="en-US"/>
            </a:br>
            <a:r>
              <a:rPr lang="en-US"/>
              <a:t>(NO PHOTOS)</a:t>
            </a:r>
          </a:p>
        </p:txBody>
      </p:sp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F0C78C0C-342A-8EFF-A993-4EF41DC5FC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69865" y="4390739"/>
            <a:ext cx="2398988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A5FF676-80E2-0ED3-C4DB-08BF27AD7997}"/>
              </a:ext>
            </a:extLst>
          </p:cNvPr>
          <p:cNvSpPr/>
          <p:nvPr userDrawn="1"/>
        </p:nvSpPr>
        <p:spPr>
          <a:xfrm>
            <a:off x="6420619" y="1978966"/>
            <a:ext cx="2270928" cy="227092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0" i="0" err="1">
              <a:latin typeface="+mn-lt"/>
            </a:endParaRPr>
          </a:p>
        </p:txBody>
      </p:sp>
      <p:sp>
        <p:nvSpPr>
          <p:cNvPr id="11" name="Picture Placeholder 14">
            <a:extLst>
              <a:ext uri="{FF2B5EF4-FFF2-40B4-BE49-F238E27FC236}">
                <a16:creationId xmlns:a16="http://schemas.microsoft.com/office/drawing/2014/main" id="{3D377B90-5A9C-4E37-0EF5-596BC68591C2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844325" y="2406691"/>
            <a:ext cx="1423516" cy="14186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to add icon from Epicenter</a:t>
            </a:r>
            <a:br>
              <a:rPr lang="en-US"/>
            </a:br>
            <a:r>
              <a:rPr lang="en-US"/>
              <a:t>(NO PHOTOS)</a:t>
            </a:r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E4B83505-1950-E711-4756-B86FD26518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92559" y="4390739"/>
            <a:ext cx="2398988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D0D29F9-2A4E-1B87-E97C-6F23CB63E250}"/>
              </a:ext>
            </a:extLst>
          </p:cNvPr>
          <p:cNvSpPr/>
          <p:nvPr userDrawn="1"/>
        </p:nvSpPr>
        <p:spPr>
          <a:xfrm>
            <a:off x="9243313" y="1978966"/>
            <a:ext cx="2270928" cy="227092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0" i="0" err="1">
              <a:latin typeface="+mn-lt"/>
            </a:endParaRP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28FC774B-66C4-966C-C398-1B35B41FA845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9667019" y="2406691"/>
            <a:ext cx="1423516" cy="14186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to add icon from Epicenter</a:t>
            </a:r>
            <a:br>
              <a:rPr lang="en-US"/>
            </a:br>
            <a:r>
              <a:rPr lang="en-US"/>
              <a:t>(NO PHOTOS)</a:t>
            </a:r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7ED27F08-4F4F-DDE9-01E4-57FD44920BE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15253" y="4390739"/>
            <a:ext cx="2398988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FF8935B-7D93-F768-6E5D-9DD17BAF7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5DB8F4-21E7-B544-1A43-4D649DD044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032" y="6254496"/>
            <a:ext cx="292100" cy="3683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7579EFE-1D03-A3EA-B4F7-5763258B6751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722608" y="6446520"/>
            <a:ext cx="227692" cy="228600"/>
          </a:xfrm>
          <a:prstGeom prst="ellipse">
            <a:avLst/>
          </a:prstGeom>
          <a:solidFill>
            <a:schemeClr val="accent1"/>
          </a:solidFill>
        </p:spPr>
        <p:txBody>
          <a:bodyPr wrap="none" rtlCol="0" anchor="ctr">
            <a:noAutofit/>
          </a:bodyPr>
          <a:lstStyle/>
          <a:p>
            <a:pPr algn="ctr"/>
            <a:fld id="{9F77B881-CDA4-7041-897F-97D0053686EF}" type="slidenum">
              <a:rPr lang="en-US" sz="700" b="1" i="0" smtClean="0">
                <a:solidFill>
                  <a:schemeClr val="bg1"/>
                </a:solidFill>
                <a:latin typeface="+mn-lt"/>
              </a:rPr>
              <a:pPr algn="ctr"/>
              <a:t>‹#›</a:t>
            </a:fld>
            <a:endParaRPr lang="en-US" sz="700" b="1" i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B687650-A84C-9DB6-4B91-165B0DED3F5F}"/>
              </a:ext>
            </a:extLst>
          </p:cNvPr>
          <p:cNvSpPr/>
          <p:nvPr userDrawn="1"/>
        </p:nvSpPr>
        <p:spPr>
          <a:xfrm rot="5400000" flipV="1">
            <a:off x="8729393" y="3392424"/>
            <a:ext cx="6858000" cy="73152"/>
          </a:xfrm>
          <a:prstGeom prst="rect">
            <a:avLst/>
          </a:prstGeom>
          <a:gradFill flip="none" rotWithShape="1">
            <a:gsLst>
              <a:gs pos="68000">
                <a:schemeClr val="accent2"/>
              </a:gs>
              <a:gs pos="8000">
                <a:schemeClr val="accent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58EFCC-9FD5-7B69-BC5D-46D39F2B158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91527" y="6544036"/>
            <a:ext cx="5726286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lvl="0" indent="0" algn="l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ga-IE" sz="600" b="0" i="0" baseline="0">
                <a:solidFill>
                  <a:schemeClr val="bg1">
                    <a:lumMod val="85000"/>
                  </a:schemeClr>
                </a:solidFill>
                <a:latin typeface="+mn-lt"/>
              </a:rPr>
              <a:t>© 2023 Epsilon Data Management, LLC. All rights reserved. Proprietary and confidential. V-3.20.23</a:t>
            </a:r>
          </a:p>
        </p:txBody>
      </p:sp>
    </p:spTree>
    <p:extLst>
      <p:ext uri="{BB962C8B-B14F-4D97-AF65-F5344CB8AC3E}">
        <p14:creationId xmlns:p14="http://schemas.microsoft.com/office/powerpoint/2010/main" val="27383989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cons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FE14257C-3E40-D7D0-2946-29D523863166}"/>
              </a:ext>
            </a:extLst>
          </p:cNvPr>
          <p:cNvSpPr/>
          <p:nvPr userDrawn="1"/>
        </p:nvSpPr>
        <p:spPr>
          <a:xfrm>
            <a:off x="1323871" y="2029766"/>
            <a:ext cx="2270928" cy="22709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0" i="0" err="1">
              <a:latin typeface="+mn-lt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8BA352F-50E1-F671-C044-6A7E85D54BEC}"/>
              </a:ext>
            </a:extLst>
          </p:cNvPr>
          <p:cNvSpPr/>
          <p:nvPr userDrawn="1"/>
        </p:nvSpPr>
        <p:spPr>
          <a:xfrm>
            <a:off x="4960536" y="2029766"/>
            <a:ext cx="2270928" cy="22709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0" i="0" err="1">
              <a:latin typeface="+mn-lt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199D322-F5A2-FCA0-4A71-492C30D8B2ED}"/>
              </a:ext>
            </a:extLst>
          </p:cNvPr>
          <p:cNvSpPr/>
          <p:nvPr userDrawn="1"/>
        </p:nvSpPr>
        <p:spPr>
          <a:xfrm>
            <a:off x="8597201" y="2029766"/>
            <a:ext cx="2270928" cy="22709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0" i="0" err="1">
              <a:latin typeface="+mn-lt"/>
            </a:endParaRP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EBD4B28-9B8E-4FB5-2365-22107EB6D858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1747577" y="2457491"/>
            <a:ext cx="1423516" cy="14186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to add icon from Epicenter</a:t>
            </a:r>
            <a:br>
              <a:rPr lang="en-US"/>
            </a:br>
            <a:r>
              <a:rPr lang="en-US"/>
              <a:t>(NO PHOTOS)</a:t>
            </a:r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3AF64053-FC6E-BF87-81DE-2924F705E45F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5384242" y="2457491"/>
            <a:ext cx="1423516" cy="14186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to add icon from Epicenter</a:t>
            </a:r>
            <a:br>
              <a:rPr lang="en-US"/>
            </a:br>
            <a:r>
              <a:rPr lang="en-US"/>
              <a:t>(NO PHOTOS)</a:t>
            </a:r>
          </a:p>
        </p:txBody>
      </p:sp>
      <p:sp>
        <p:nvSpPr>
          <p:cNvPr id="18" name="Picture Placeholder 14">
            <a:extLst>
              <a:ext uri="{FF2B5EF4-FFF2-40B4-BE49-F238E27FC236}">
                <a16:creationId xmlns:a16="http://schemas.microsoft.com/office/drawing/2014/main" id="{6F09818A-913A-01BE-6E29-BC79232FDBAB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9020907" y="2457491"/>
            <a:ext cx="1423516" cy="14186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to add icon from Epicenter</a:t>
            </a:r>
            <a:br>
              <a:rPr lang="en-US"/>
            </a:br>
            <a:r>
              <a:rPr lang="en-US"/>
              <a:t>(NO PHOTOS)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99F68A0-63A2-E6E2-8517-BB15AD5B2F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24932" y="4451699"/>
            <a:ext cx="2868806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AA158197-4C61-E3A5-FBDD-AEBF7519DF8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61597" y="4451699"/>
            <a:ext cx="2868806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B1DC87DD-606F-D305-D685-7DA1C1B74A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98262" y="4451699"/>
            <a:ext cx="2868806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EAE7AD-1491-6ECE-A4FD-65E1F1680C0C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725097" y="6447240"/>
            <a:ext cx="227692" cy="228600"/>
          </a:xfrm>
          <a:prstGeom prst="ellipse">
            <a:avLst/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fld id="{9F77B881-CDA4-7041-897F-97D0053686EF}" type="slidenum">
              <a:rPr lang="en-US" sz="700" b="1" i="0" smtClean="0">
                <a:solidFill>
                  <a:schemeClr val="accent1"/>
                </a:solidFill>
                <a:latin typeface="+mn-lt"/>
              </a:rPr>
              <a:pPr algn="ctr"/>
              <a:t>‹#›</a:t>
            </a:fld>
            <a:endParaRPr lang="en-US" sz="700" b="1" i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356C1C-B997-183C-9491-DD8C01461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C251E849-BBFE-5513-F114-E1BE8F71F8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548" y="6251542"/>
            <a:ext cx="292100" cy="3683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0BDFDB-A65A-E840-8A97-E7FCDF5DE8F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91527" y="6544036"/>
            <a:ext cx="5726286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lvl="0" indent="0" algn="l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ga-IE" sz="600" b="0" i="0" baseline="0">
                <a:solidFill>
                  <a:schemeClr val="bg1">
                    <a:lumMod val="85000"/>
                  </a:schemeClr>
                </a:solidFill>
                <a:latin typeface="+mn-lt"/>
              </a:rPr>
              <a:t>© 2023 Epsilon Data Management, LLC. All rights reserved. Proprietary and confidential. V-3.20.23</a:t>
            </a:r>
          </a:p>
        </p:txBody>
      </p:sp>
    </p:spTree>
    <p:extLst>
      <p:ext uri="{BB962C8B-B14F-4D97-AF65-F5344CB8AC3E}">
        <p14:creationId xmlns:p14="http://schemas.microsoft.com/office/powerpoint/2010/main" val="8078646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FE14257C-3E40-D7D0-2946-29D523863166}"/>
              </a:ext>
            </a:extLst>
          </p:cNvPr>
          <p:cNvSpPr/>
          <p:nvPr userDrawn="1"/>
        </p:nvSpPr>
        <p:spPr>
          <a:xfrm>
            <a:off x="775231" y="1978966"/>
            <a:ext cx="2270928" cy="22709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0" i="0" err="1">
              <a:latin typeface="+mn-lt"/>
            </a:endParaRP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EBD4B28-9B8E-4FB5-2365-22107EB6D858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1198937" y="2406691"/>
            <a:ext cx="1423516" cy="14186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to add icon from Epicenter</a:t>
            </a:r>
            <a:br>
              <a:rPr lang="en-US"/>
            </a:br>
            <a:r>
              <a:rPr lang="en-US"/>
              <a:t>(NO PHOTOS)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99F68A0-63A2-E6E2-8517-BB15AD5B2F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7171" y="4390739"/>
            <a:ext cx="2398988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32850F7-ACD1-093C-0E81-237212D457B6}"/>
              </a:ext>
            </a:extLst>
          </p:cNvPr>
          <p:cNvSpPr/>
          <p:nvPr userDrawn="1"/>
        </p:nvSpPr>
        <p:spPr>
          <a:xfrm>
            <a:off x="3597925" y="1978966"/>
            <a:ext cx="2270928" cy="22709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0" i="0" err="1">
              <a:latin typeface="+mn-lt"/>
            </a:endParaRPr>
          </a:p>
        </p:txBody>
      </p:sp>
      <p:sp>
        <p:nvSpPr>
          <p:cNvPr id="5" name="Picture Placeholder 14">
            <a:extLst>
              <a:ext uri="{FF2B5EF4-FFF2-40B4-BE49-F238E27FC236}">
                <a16:creationId xmlns:a16="http://schemas.microsoft.com/office/drawing/2014/main" id="{7EB576A7-6768-414C-3535-018C513FEB52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021631" y="2406691"/>
            <a:ext cx="1423516" cy="14186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to add icon from Epicenter</a:t>
            </a:r>
            <a:br>
              <a:rPr lang="en-US"/>
            </a:br>
            <a:r>
              <a:rPr lang="en-US"/>
              <a:t>(NO PHOTOS)</a:t>
            </a:r>
          </a:p>
        </p:txBody>
      </p:sp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F0C78C0C-342A-8EFF-A993-4EF41DC5FC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69865" y="4390739"/>
            <a:ext cx="2398988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A5FF676-80E2-0ED3-C4DB-08BF27AD7997}"/>
              </a:ext>
            </a:extLst>
          </p:cNvPr>
          <p:cNvSpPr/>
          <p:nvPr userDrawn="1"/>
        </p:nvSpPr>
        <p:spPr>
          <a:xfrm>
            <a:off x="6420619" y="1978966"/>
            <a:ext cx="2270928" cy="22709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0" i="0" err="1">
              <a:latin typeface="+mn-lt"/>
            </a:endParaRPr>
          </a:p>
        </p:txBody>
      </p:sp>
      <p:sp>
        <p:nvSpPr>
          <p:cNvPr id="11" name="Picture Placeholder 14">
            <a:extLst>
              <a:ext uri="{FF2B5EF4-FFF2-40B4-BE49-F238E27FC236}">
                <a16:creationId xmlns:a16="http://schemas.microsoft.com/office/drawing/2014/main" id="{3D377B90-5A9C-4E37-0EF5-596BC68591C2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844325" y="2406691"/>
            <a:ext cx="1423516" cy="14186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to add icon from Epicenter</a:t>
            </a:r>
            <a:br>
              <a:rPr lang="en-US"/>
            </a:br>
            <a:r>
              <a:rPr lang="en-US"/>
              <a:t>(NO PHOTOS)</a:t>
            </a:r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E4B83505-1950-E711-4756-B86FD26518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92559" y="4390739"/>
            <a:ext cx="2398988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D0D29F9-2A4E-1B87-E97C-6F23CB63E250}"/>
              </a:ext>
            </a:extLst>
          </p:cNvPr>
          <p:cNvSpPr/>
          <p:nvPr userDrawn="1"/>
        </p:nvSpPr>
        <p:spPr>
          <a:xfrm>
            <a:off x="9243313" y="1978966"/>
            <a:ext cx="2270928" cy="22709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0" i="0" err="1">
              <a:latin typeface="+mn-lt"/>
            </a:endParaRP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28FC774B-66C4-966C-C398-1B35B41FA845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9667019" y="2406691"/>
            <a:ext cx="1423516" cy="14186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to add icon from Epicenter</a:t>
            </a:r>
            <a:br>
              <a:rPr lang="en-US"/>
            </a:br>
            <a:r>
              <a:rPr lang="en-US"/>
              <a:t>(NO PHOTOS)</a:t>
            </a:r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7ED27F08-4F4F-DDE9-01E4-57FD44920BE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15253" y="4390739"/>
            <a:ext cx="2398988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FF8935B-7D93-F768-6E5D-9DD17BAF7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4F484B-E963-F00C-B1D5-EF0607909AA6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725097" y="6447240"/>
            <a:ext cx="227692" cy="228600"/>
          </a:xfrm>
          <a:prstGeom prst="ellipse">
            <a:avLst/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fld id="{9F77B881-CDA4-7041-897F-97D0053686EF}" type="slidenum">
              <a:rPr lang="en-US" sz="700" b="1" i="0" smtClean="0">
                <a:solidFill>
                  <a:schemeClr val="accent1"/>
                </a:solidFill>
                <a:latin typeface="+mn-lt"/>
              </a:rPr>
              <a:pPr algn="ctr"/>
              <a:t>‹#›</a:t>
            </a:fld>
            <a:endParaRPr lang="en-US" sz="700" b="1" i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90958F33-868A-D38C-DB3E-0B603D2B8D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548" y="6251542"/>
            <a:ext cx="292100" cy="3683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68624E-E877-6E71-5CCA-147CB0A5F65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91527" y="6544036"/>
            <a:ext cx="5726286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lvl="0" indent="0" algn="l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ga-IE" sz="600" b="0" i="0" baseline="0">
                <a:solidFill>
                  <a:schemeClr val="bg1">
                    <a:lumMod val="85000"/>
                  </a:schemeClr>
                </a:solidFill>
                <a:latin typeface="+mn-lt"/>
              </a:rPr>
              <a:t>© 2023 Epsilon Data Management, LLC. All rights reserved. Proprietary and confidential. V-3.20.23</a:t>
            </a:r>
          </a:p>
        </p:txBody>
      </p:sp>
    </p:spTree>
    <p:extLst>
      <p:ext uri="{BB962C8B-B14F-4D97-AF65-F5344CB8AC3E}">
        <p14:creationId xmlns:p14="http://schemas.microsoft.com/office/powerpoint/2010/main" val="10907747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Third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1B51217-55B1-E12A-5A31-469672DC8C7B}"/>
              </a:ext>
            </a:extLst>
          </p:cNvPr>
          <p:cNvSpPr/>
          <p:nvPr userDrawn="1"/>
        </p:nvSpPr>
        <p:spPr>
          <a:xfrm>
            <a:off x="8098972" y="0"/>
            <a:ext cx="409302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8F2DDA-84BA-0809-50FD-D38BEA671F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7744" y="1463040"/>
            <a:ext cx="7553011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latin typeface="+mj-lt"/>
              </a:defRPr>
            </a:lvl1pPr>
            <a:lvl2pPr marL="457200" indent="0">
              <a:buNone/>
              <a:defRPr b="1" i="0">
                <a:latin typeface="Avenir Next LT Pro Demi" panose="020B0504020202020204" pitchFamily="34" charset="77"/>
              </a:defRPr>
            </a:lvl2pPr>
            <a:lvl3pPr marL="914400" indent="0">
              <a:buNone/>
              <a:defRPr b="1" i="0">
                <a:latin typeface="Avenir Next LT Pro Demi" panose="020B0504020202020204" pitchFamily="34" charset="77"/>
              </a:defRPr>
            </a:lvl3pPr>
            <a:lvl4pPr marL="1371600" indent="0">
              <a:buNone/>
              <a:defRPr b="1" i="0">
                <a:latin typeface="Avenir Next LT Pro Demi" panose="020B0504020202020204" pitchFamily="34" charset="77"/>
              </a:defRPr>
            </a:lvl4pPr>
            <a:lvl5pPr marL="1828800" indent="0">
              <a:buNone/>
              <a:defRPr b="1" i="0">
                <a:latin typeface="Avenir Next LT Pro Demi" panose="020B0504020202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912AAE0-CB37-C78F-3E57-01F34BF64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" y="283464"/>
            <a:ext cx="7553009" cy="11591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8AF8D18-7E0D-2DF6-D239-AE558DC51F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032" y="6254496"/>
            <a:ext cx="292100" cy="3683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B52E9B7-AE91-22DA-4986-3E7549E44630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725097" y="6447240"/>
            <a:ext cx="227692" cy="228600"/>
          </a:xfrm>
          <a:prstGeom prst="ellipse">
            <a:avLst/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fld id="{9F77B881-CDA4-7041-897F-97D0053686EF}" type="slidenum">
              <a:rPr lang="en-US" sz="700" b="1" i="0" smtClean="0">
                <a:solidFill>
                  <a:schemeClr val="accent1"/>
                </a:solidFill>
                <a:latin typeface="+mn-lt"/>
              </a:rPr>
              <a:pPr algn="ctr"/>
              <a:t>‹#›</a:t>
            </a:fld>
            <a:endParaRPr lang="en-US" sz="700" b="1" i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18C7C49E-648A-2981-DAA1-CDA5F5F7884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7744" y="1920875"/>
            <a:ext cx="7551738" cy="4270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17">
            <a:extLst>
              <a:ext uri="{FF2B5EF4-FFF2-40B4-BE49-F238E27FC236}">
                <a16:creationId xmlns:a16="http://schemas.microsoft.com/office/drawing/2014/main" id="{FE048AE1-CAB7-001B-9C5F-560CBCB23CA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76655" y="1920875"/>
            <a:ext cx="3491910" cy="4270375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911DEC-572A-8722-22CB-2A9C684008E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91527" y="6544036"/>
            <a:ext cx="5726286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lvl="0" indent="0" algn="l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ga-IE" sz="600" b="0" i="0" baseline="0">
                <a:solidFill>
                  <a:schemeClr val="bg1">
                    <a:lumMod val="85000"/>
                  </a:schemeClr>
                </a:solidFill>
                <a:latin typeface="+mn-lt"/>
              </a:rPr>
              <a:t>© 2023 Epsilon Data Management, LLC. All rights reserved. Proprietary and confidential. V-3.20.23</a:t>
            </a:r>
          </a:p>
        </p:txBody>
      </p:sp>
    </p:spTree>
    <p:extLst>
      <p:ext uri="{BB962C8B-B14F-4D97-AF65-F5344CB8AC3E}">
        <p14:creationId xmlns:p14="http://schemas.microsoft.com/office/powerpoint/2010/main" val="757645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admap 1 - 3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AF9D6B-BDE2-D179-45BC-0B1A94CA0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" y="18256"/>
            <a:ext cx="10246360" cy="1159192"/>
          </a:xfrm>
        </p:spPr>
        <p:txBody>
          <a:bodyPr anchor="b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CED047B6-AAA2-70F7-C8F9-50470DF8309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0039" y="1957725"/>
            <a:ext cx="3406385" cy="444653"/>
          </a:xfrm>
          <a:prstGeom prst="rect">
            <a:avLst/>
          </a:prstGeom>
        </p:spPr>
        <p:txBody>
          <a:bodyPr/>
          <a:lstStyle>
            <a:lvl1pPr marL="7938" indent="0">
              <a:buNone/>
              <a:defRPr b="1" i="0">
                <a:solidFill>
                  <a:schemeClr val="accent3"/>
                </a:solidFill>
                <a:latin typeface="+mj-lt"/>
              </a:defRPr>
            </a:lvl1pPr>
            <a:lvl2pPr marL="341313" indent="0">
              <a:buNone/>
              <a:defRPr b="1" i="0">
                <a:solidFill>
                  <a:schemeClr val="accent1"/>
                </a:solidFill>
                <a:latin typeface="Avenir Next LT Pro" panose="020B0504020202020204" pitchFamily="34" charset="77"/>
              </a:defRPr>
            </a:lvl2pPr>
            <a:lvl3pPr marL="574675" indent="0">
              <a:buNone/>
              <a:defRPr b="1" i="0">
                <a:solidFill>
                  <a:schemeClr val="accent1"/>
                </a:solidFill>
                <a:latin typeface="Avenir Next LT Pro" panose="020B0504020202020204" pitchFamily="34" charset="77"/>
              </a:defRPr>
            </a:lvl3pPr>
            <a:lvl4pPr marL="1371600" indent="0">
              <a:buNone/>
              <a:defRPr b="1" i="0">
                <a:solidFill>
                  <a:schemeClr val="accent1"/>
                </a:solidFill>
                <a:latin typeface="Avenir Next LT Pro" panose="020B0504020202020204" pitchFamily="34" charset="77"/>
              </a:defRPr>
            </a:lvl4pPr>
            <a:lvl5pPr marL="1828800" indent="0">
              <a:buNone/>
              <a:defRPr b="1" i="0">
                <a:solidFill>
                  <a:schemeClr val="accent1"/>
                </a:solidFill>
                <a:latin typeface="Avenir Next LT Pro" panose="020B0504020202020204" pitchFamily="34" charset="77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A525AD98-0B94-9767-DB38-8E40C47E6B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68415" y="1957725"/>
            <a:ext cx="3406385" cy="444653"/>
          </a:xfrm>
          <a:prstGeom prst="rect">
            <a:avLst/>
          </a:prstGeom>
        </p:spPr>
        <p:txBody>
          <a:bodyPr/>
          <a:lstStyle>
            <a:lvl1pPr marL="7938" indent="0">
              <a:buNone/>
              <a:defRPr b="1" i="0">
                <a:solidFill>
                  <a:schemeClr val="accent1"/>
                </a:solidFill>
                <a:latin typeface="+mj-lt"/>
              </a:defRPr>
            </a:lvl1pPr>
            <a:lvl2pPr marL="341313" indent="0">
              <a:buNone/>
              <a:defRPr b="1" i="0">
                <a:solidFill>
                  <a:schemeClr val="accent1"/>
                </a:solidFill>
                <a:latin typeface="Avenir Next LT Pro" panose="020B0504020202020204" pitchFamily="34" charset="77"/>
              </a:defRPr>
            </a:lvl2pPr>
            <a:lvl3pPr marL="574675" indent="0">
              <a:buNone/>
              <a:defRPr b="1" i="0">
                <a:solidFill>
                  <a:schemeClr val="accent1"/>
                </a:solidFill>
                <a:latin typeface="Avenir Next LT Pro" panose="020B0504020202020204" pitchFamily="34" charset="77"/>
              </a:defRPr>
            </a:lvl3pPr>
            <a:lvl4pPr marL="1371600" indent="0">
              <a:buNone/>
              <a:defRPr b="1" i="0">
                <a:solidFill>
                  <a:schemeClr val="accent1"/>
                </a:solidFill>
                <a:latin typeface="Avenir Next LT Pro" panose="020B0504020202020204" pitchFamily="34" charset="77"/>
              </a:defRPr>
            </a:lvl4pPr>
            <a:lvl5pPr marL="1828800" indent="0">
              <a:buNone/>
              <a:defRPr b="1" i="0">
                <a:solidFill>
                  <a:schemeClr val="accent1"/>
                </a:solidFill>
                <a:latin typeface="Avenir Next LT Pro" panose="020B0504020202020204" pitchFamily="34" charset="77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9919A3FC-CEE1-2391-4EA0-0AB672F553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16791" y="1957725"/>
            <a:ext cx="3406385" cy="444653"/>
          </a:xfrm>
          <a:prstGeom prst="rect">
            <a:avLst/>
          </a:prstGeom>
        </p:spPr>
        <p:txBody>
          <a:bodyPr/>
          <a:lstStyle>
            <a:lvl1pPr marL="7938" indent="0">
              <a:buNone/>
              <a:defRPr b="1" i="0">
                <a:solidFill>
                  <a:schemeClr val="accent4"/>
                </a:solidFill>
                <a:latin typeface="+mj-lt"/>
              </a:defRPr>
            </a:lvl1pPr>
            <a:lvl2pPr marL="341313" indent="0">
              <a:buNone/>
              <a:defRPr b="1" i="0">
                <a:solidFill>
                  <a:schemeClr val="accent1"/>
                </a:solidFill>
                <a:latin typeface="Avenir Next LT Pro" panose="020B0504020202020204" pitchFamily="34" charset="77"/>
              </a:defRPr>
            </a:lvl2pPr>
            <a:lvl3pPr marL="574675" indent="0">
              <a:buNone/>
              <a:defRPr b="1" i="0">
                <a:solidFill>
                  <a:schemeClr val="accent1"/>
                </a:solidFill>
                <a:latin typeface="Avenir Next LT Pro" panose="020B0504020202020204" pitchFamily="34" charset="77"/>
              </a:defRPr>
            </a:lvl3pPr>
            <a:lvl4pPr marL="1371600" indent="0">
              <a:buNone/>
              <a:defRPr b="1" i="0">
                <a:solidFill>
                  <a:schemeClr val="accent1"/>
                </a:solidFill>
                <a:latin typeface="Avenir Next LT Pro" panose="020B0504020202020204" pitchFamily="34" charset="77"/>
              </a:defRPr>
            </a:lvl4pPr>
            <a:lvl5pPr marL="1828800" indent="0">
              <a:buNone/>
              <a:defRPr b="1" i="0">
                <a:solidFill>
                  <a:schemeClr val="accent1"/>
                </a:solidFill>
                <a:latin typeface="Avenir Next LT Pro" panose="020B0504020202020204" pitchFamily="34" charset="77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E248A3-32D2-2CC8-79E0-DCF03D2A70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032" y="6254496"/>
            <a:ext cx="292100" cy="3683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6EBD2B4-8138-525B-E01A-49B85E0A2E1E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764013" y="6441707"/>
            <a:ext cx="227692" cy="228600"/>
          </a:xfrm>
          <a:prstGeom prst="ellipse">
            <a:avLst/>
          </a:prstGeom>
          <a:solidFill>
            <a:schemeClr val="accent1"/>
          </a:solidFill>
        </p:spPr>
        <p:txBody>
          <a:bodyPr wrap="none" rtlCol="0" anchor="ctr">
            <a:noAutofit/>
          </a:bodyPr>
          <a:lstStyle/>
          <a:p>
            <a:pPr algn="ctr"/>
            <a:fld id="{9F77B881-CDA4-7041-897F-97D0053686EF}" type="slidenum">
              <a:rPr lang="en-US" sz="700" b="1" i="0" smtClean="0">
                <a:solidFill>
                  <a:schemeClr val="bg1"/>
                </a:solidFill>
                <a:latin typeface="+mn-lt"/>
              </a:rPr>
              <a:pPr algn="ctr"/>
              <a:t>‹#›</a:t>
            </a:fld>
            <a:endParaRPr lang="en-US" sz="700" b="1" i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341FEC-DEBC-B092-46EB-9E6546A3175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19478" y="2494711"/>
            <a:ext cx="3406385" cy="361081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C9FFF1B-15B8-030E-A9E1-A673FA6EB97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068415" y="2494711"/>
            <a:ext cx="3406385" cy="361081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446B4CC-3873-2AC9-AA60-90AB628D160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816791" y="2494711"/>
            <a:ext cx="3406385" cy="361081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AB760F-D457-B403-1870-5BFE4D40939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91527" y="6544036"/>
            <a:ext cx="5726286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lvl="0" indent="0" algn="l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ga-IE" sz="600" b="0" i="0" baseline="0">
                <a:solidFill>
                  <a:schemeClr val="bg1">
                    <a:lumMod val="85000"/>
                  </a:schemeClr>
                </a:solidFill>
                <a:latin typeface="+mn-lt"/>
              </a:rPr>
              <a:t>© 2023 Epsilon Data Management, LLC. All rights reserved. Proprietary and confidential. V-3.20.23</a:t>
            </a:r>
          </a:p>
        </p:txBody>
      </p:sp>
    </p:spTree>
    <p:extLst>
      <p:ext uri="{BB962C8B-B14F-4D97-AF65-F5344CB8AC3E}">
        <p14:creationId xmlns:p14="http://schemas.microsoft.com/office/powerpoint/2010/main" val="9871181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24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admap 1 - 4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AF9D6B-BDE2-D179-45BC-0B1A94CA0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" y="18256"/>
            <a:ext cx="10246360" cy="1159192"/>
          </a:xfrm>
        </p:spPr>
        <p:txBody>
          <a:bodyPr anchor="b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CED047B6-AAA2-70F7-C8F9-50470DF8309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0039" y="1940841"/>
            <a:ext cx="2597557" cy="444653"/>
          </a:xfrm>
          <a:prstGeom prst="rect">
            <a:avLst/>
          </a:prstGeom>
        </p:spPr>
        <p:txBody>
          <a:bodyPr/>
          <a:lstStyle>
            <a:lvl1pPr marL="7938" indent="0">
              <a:buNone/>
              <a:defRPr b="1" i="0">
                <a:solidFill>
                  <a:schemeClr val="accent3"/>
                </a:solidFill>
                <a:latin typeface="+mj-lt"/>
              </a:defRPr>
            </a:lvl1pPr>
            <a:lvl2pPr marL="341313" indent="0">
              <a:buNone/>
              <a:defRPr b="1" i="0">
                <a:solidFill>
                  <a:schemeClr val="accent1"/>
                </a:solidFill>
                <a:latin typeface="Avenir Next LT Pro" panose="020B0504020202020204" pitchFamily="34" charset="77"/>
              </a:defRPr>
            </a:lvl2pPr>
            <a:lvl3pPr marL="574675" indent="0">
              <a:buNone/>
              <a:defRPr b="1" i="0">
                <a:solidFill>
                  <a:schemeClr val="accent1"/>
                </a:solidFill>
                <a:latin typeface="Avenir Next LT Pro" panose="020B0504020202020204" pitchFamily="34" charset="77"/>
              </a:defRPr>
            </a:lvl3pPr>
            <a:lvl4pPr marL="1371600" indent="0">
              <a:buNone/>
              <a:defRPr b="1" i="0">
                <a:solidFill>
                  <a:schemeClr val="accent1"/>
                </a:solidFill>
                <a:latin typeface="Avenir Next LT Pro" panose="020B0504020202020204" pitchFamily="34" charset="77"/>
              </a:defRPr>
            </a:lvl4pPr>
            <a:lvl5pPr marL="1828800" indent="0">
              <a:buNone/>
              <a:defRPr b="1" i="0">
                <a:solidFill>
                  <a:schemeClr val="accent1"/>
                </a:solidFill>
                <a:latin typeface="Avenir Next LT Pro" panose="020B0504020202020204" pitchFamily="34" charset="77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A525AD98-0B94-9767-DB38-8E40C47E6B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97225" y="1940841"/>
            <a:ext cx="2597557" cy="444653"/>
          </a:xfrm>
          <a:prstGeom prst="rect">
            <a:avLst/>
          </a:prstGeom>
        </p:spPr>
        <p:txBody>
          <a:bodyPr/>
          <a:lstStyle>
            <a:lvl1pPr marL="7938" indent="0">
              <a:buNone/>
              <a:defRPr b="1" i="0">
                <a:solidFill>
                  <a:schemeClr val="accent1"/>
                </a:solidFill>
                <a:latin typeface="+mj-lt"/>
              </a:defRPr>
            </a:lvl1pPr>
            <a:lvl2pPr marL="341313" indent="0">
              <a:buNone/>
              <a:defRPr b="1" i="0">
                <a:solidFill>
                  <a:schemeClr val="accent1"/>
                </a:solidFill>
                <a:latin typeface="Avenir Next LT Pro" panose="020B0504020202020204" pitchFamily="34" charset="77"/>
              </a:defRPr>
            </a:lvl2pPr>
            <a:lvl3pPr marL="574675" indent="0">
              <a:buNone/>
              <a:defRPr b="1" i="0">
                <a:solidFill>
                  <a:schemeClr val="accent1"/>
                </a:solidFill>
                <a:latin typeface="Avenir Next LT Pro" panose="020B0504020202020204" pitchFamily="34" charset="77"/>
              </a:defRPr>
            </a:lvl3pPr>
            <a:lvl4pPr marL="1371600" indent="0">
              <a:buNone/>
              <a:defRPr b="1" i="0">
                <a:solidFill>
                  <a:schemeClr val="accent1"/>
                </a:solidFill>
                <a:latin typeface="Avenir Next LT Pro" panose="020B0504020202020204" pitchFamily="34" charset="77"/>
              </a:defRPr>
            </a:lvl4pPr>
            <a:lvl5pPr marL="1828800" indent="0">
              <a:buNone/>
              <a:defRPr b="1" i="0">
                <a:solidFill>
                  <a:schemeClr val="accent1"/>
                </a:solidFill>
                <a:latin typeface="Avenir Next LT Pro" panose="020B0504020202020204" pitchFamily="34" charset="77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9919A3FC-CEE1-2391-4EA0-0AB672F553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74411" y="1940841"/>
            <a:ext cx="2597557" cy="444653"/>
          </a:xfrm>
          <a:prstGeom prst="rect">
            <a:avLst/>
          </a:prstGeom>
        </p:spPr>
        <p:txBody>
          <a:bodyPr/>
          <a:lstStyle>
            <a:lvl1pPr marL="7938" indent="0">
              <a:buNone/>
              <a:defRPr b="1" i="0">
                <a:solidFill>
                  <a:schemeClr val="accent4"/>
                </a:solidFill>
                <a:latin typeface="+mj-lt"/>
              </a:defRPr>
            </a:lvl1pPr>
            <a:lvl2pPr marL="341313" indent="0">
              <a:buNone/>
              <a:defRPr b="1" i="0">
                <a:solidFill>
                  <a:schemeClr val="accent1"/>
                </a:solidFill>
                <a:latin typeface="Avenir Next LT Pro" panose="020B0504020202020204" pitchFamily="34" charset="77"/>
              </a:defRPr>
            </a:lvl2pPr>
            <a:lvl3pPr marL="574675" indent="0">
              <a:buNone/>
              <a:defRPr b="1" i="0">
                <a:solidFill>
                  <a:schemeClr val="accent1"/>
                </a:solidFill>
                <a:latin typeface="Avenir Next LT Pro" panose="020B0504020202020204" pitchFamily="34" charset="77"/>
              </a:defRPr>
            </a:lvl3pPr>
            <a:lvl4pPr marL="1371600" indent="0">
              <a:buNone/>
              <a:defRPr b="1" i="0">
                <a:solidFill>
                  <a:schemeClr val="accent1"/>
                </a:solidFill>
                <a:latin typeface="Avenir Next LT Pro" panose="020B0504020202020204" pitchFamily="34" charset="77"/>
              </a:defRPr>
            </a:lvl4pPr>
            <a:lvl5pPr marL="1828800" indent="0">
              <a:buNone/>
              <a:defRPr b="1" i="0">
                <a:solidFill>
                  <a:schemeClr val="accent1"/>
                </a:solidFill>
                <a:latin typeface="Avenir Next LT Pro" panose="020B0504020202020204" pitchFamily="34" charset="77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B86A010D-ADBF-6FE9-9985-A918EF0F4AC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651596" y="1940841"/>
            <a:ext cx="2597557" cy="444653"/>
          </a:xfrm>
          <a:prstGeom prst="rect">
            <a:avLst/>
          </a:prstGeom>
        </p:spPr>
        <p:txBody>
          <a:bodyPr/>
          <a:lstStyle>
            <a:lvl1pPr marL="7938" indent="0">
              <a:buNone/>
              <a:defRPr b="1" i="0">
                <a:solidFill>
                  <a:schemeClr val="accent2"/>
                </a:solidFill>
                <a:latin typeface="+mj-lt"/>
              </a:defRPr>
            </a:lvl1pPr>
            <a:lvl2pPr marL="341313" indent="0">
              <a:buNone/>
              <a:defRPr b="1" i="0">
                <a:solidFill>
                  <a:schemeClr val="accent1"/>
                </a:solidFill>
                <a:latin typeface="Avenir Next LT Pro" panose="020B0504020202020204" pitchFamily="34" charset="77"/>
              </a:defRPr>
            </a:lvl2pPr>
            <a:lvl3pPr marL="574675" indent="0">
              <a:buNone/>
              <a:defRPr b="1" i="0">
                <a:solidFill>
                  <a:schemeClr val="accent1"/>
                </a:solidFill>
                <a:latin typeface="Avenir Next LT Pro" panose="020B0504020202020204" pitchFamily="34" charset="77"/>
              </a:defRPr>
            </a:lvl3pPr>
            <a:lvl4pPr marL="1371600" indent="0">
              <a:buNone/>
              <a:defRPr b="1" i="0">
                <a:solidFill>
                  <a:schemeClr val="accent1"/>
                </a:solidFill>
                <a:latin typeface="Avenir Next LT Pro" panose="020B0504020202020204" pitchFamily="34" charset="77"/>
              </a:defRPr>
            </a:lvl4pPr>
            <a:lvl5pPr marL="1828800" indent="0">
              <a:buNone/>
              <a:defRPr b="1" i="0">
                <a:solidFill>
                  <a:schemeClr val="accent1"/>
                </a:solidFill>
                <a:latin typeface="Avenir Next LT Pro" panose="020B0504020202020204" pitchFamily="34" charset="77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68FC0D8-8E23-7A8B-0E12-E17FC2080884}"/>
              </a:ext>
            </a:extLst>
          </p:cNvPr>
          <p:cNvGrpSpPr/>
          <p:nvPr userDrawn="1"/>
        </p:nvGrpSpPr>
        <p:grpSpPr>
          <a:xfrm>
            <a:off x="11258354" y="1493053"/>
            <a:ext cx="708376" cy="502270"/>
            <a:chOff x="10936703" y="790829"/>
            <a:chExt cx="968005" cy="686359"/>
          </a:xfrm>
          <a:solidFill>
            <a:srgbClr val="F2F2F2"/>
          </a:solidFill>
        </p:grpSpPr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D0704FB2-CEC1-B46B-760B-912405C76F9C}"/>
                </a:ext>
              </a:extLst>
            </p:cNvPr>
            <p:cNvSpPr/>
            <p:nvPr/>
          </p:nvSpPr>
          <p:spPr>
            <a:xfrm rot="19463008" flipV="1">
              <a:off x="10936703" y="1227280"/>
              <a:ext cx="944935" cy="24990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0" i="0" err="1">
                <a:latin typeface="Avenir Next LT Pro" panose="020B0504020202020204" pitchFamily="34" charset="77"/>
              </a:endParaRPr>
            </a:p>
          </p:txBody>
        </p:sp>
        <p:sp>
          <p:nvSpPr>
            <p:cNvPr id="60" name="Rounded Rectangle 59">
              <a:extLst>
                <a:ext uri="{FF2B5EF4-FFF2-40B4-BE49-F238E27FC236}">
                  <a16:creationId xmlns:a16="http://schemas.microsoft.com/office/drawing/2014/main" id="{7690A777-8ABD-BB5E-A749-79E4EAF7B6B8}"/>
                </a:ext>
              </a:extLst>
            </p:cNvPr>
            <p:cNvSpPr/>
            <p:nvPr/>
          </p:nvSpPr>
          <p:spPr>
            <a:xfrm rot="2136992">
              <a:off x="10959773" y="790829"/>
              <a:ext cx="944935" cy="24990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0" i="0" err="1">
                <a:latin typeface="Avenir Next LT Pro" panose="020B0504020202020204" pitchFamily="34" charset="77"/>
              </a:endParaRPr>
            </a:p>
          </p:txBody>
        </p:sp>
      </p:grpSp>
      <p:sp>
        <p:nvSpPr>
          <p:cNvPr id="61" name="Freeform 60">
            <a:extLst>
              <a:ext uri="{FF2B5EF4-FFF2-40B4-BE49-F238E27FC236}">
                <a16:creationId xmlns:a16="http://schemas.microsoft.com/office/drawing/2014/main" id="{61C397A5-5290-8795-1F1C-C26F5E1502E3}"/>
              </a:ext>
            </a:extLst>
          </p:cNvPr>
          <p:cNvSpPr/>
          <p:nvPr userDrawn="1"/>
        </p:nvSpPr>
        <p:spPr>
          <a:xfrm>
            <a:off x="-142245" y="1652625"/>
            <a:ext cx="11989678" cy="182880"/>
          </a:xfrm>
          <a:custGeom>
            <a:avLst/>
            <a:gdLst>
              <a:gd name="connsiteX0" fmla="*/ 0 w 11989678"/>
              <a:gd name="connsiteY0" fmla="*/ 0 h 257176"/>
              <a:gd name="connsiteX1" fmla="*/ 11575340 w 11989678"/>
              <a:gd name="connsiteY1" fmla="*/ 0 h 257176"/>
              <a:gd name="connsiteX2" fmla="*/ 11730037 w 11989678"/>
              <a:gd name="connsiteY2" fmla="*/ 0 h 257176"/>
              <a:gd name="connsiteX3" fmla="*/ 11861090 w 11989678"/>
              <a:gd name="connsiteY3" fmla="*/ 0 h 257176"/>
              <a:gd name="connsiteX4" fmla="*/ 11989678 w 11989678"/>
              <a:gd name="connsiteY4" fmla="*/ 128588 h 257176"/>
              <a:gd name="connsiteX5" fmla="*/ 11989677 w 11989678"/>
              <a:gd name="connsiteY5" fmla="*/ 128588 h 257176"/>
              <a:gd name="connsiteX6" fmla="*/ 11861089 w 11989678"/>
              <a:gd name="connsiteY6" fmla="*/ 257176 h 257176"/>
              <a:gd name="connsiteX7" fmla="*/ 11575340 w 11989678"/>
              <a:gd name="connsiteY7" fmla="*/ 257175 h 257176"/>
              <a:gd name="connsiteX8" fmla="*/ 0 w 11989678"/>
              <a:gd name="connsiteY8" fmla="*/ 257175 h 257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89678" h="257176">
                <a:moveTo>
                  <a:pt x="0" y="0"/>
                </a:moveTo>
                <a:lnTo>
                  <a:pt x="11575340" y="0"/>
                </a:lnTo>
                <a:lnTo>
                  <a:pt x="11730037" y="0"/>
                </a:lnTo>
                <a:lnTo>
                  <a:pt x="11861090" y="0"/>
                </a:lnTo>
                <a:cubicBezTo>
                  <a:pt x="11932107" y="0"/>
                  <a:pt x="11989678" y="57571"/>
                  <a:pt x="11989678" y="128588"/>
                </a:cubicBezTo>
                <a:lnTo>
                  <a:pt x="11989677" y="128588"/>
                </a:lnTo>
                <a:cubicBezTo>
                  <a:pt x="11989677" y="199605"/>
                  <a:pt x="11932106" y="257176"/>
                  <a:pt x="11861089" y="257176"/>
                </a:cubicBezTo>
                <a:lnTo>
                  <a:pt x="11575340" y="257175"/>
                </a:lnTo>
                <a:lnTo>
                  <a:pt x="0" y="25717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>
              <a:latin typeface="Avenir Next LT Pro" panose="020B0504020202020204" pitchFamily="34" charset="77"/>
            </a:endParaRP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60581DCA-E7B1-9F37-F020-4DCD72F32E44}"/>
              </a:ext>
            </a:extLst>
          </p:cNvPr>
          <p:cNvSpPr/>
          <p:nvPr userDrawn="1"/>
        </p:nvSpPr>
        <p:spPr>
          <a:xfrm>
            <a:off x="-110171" y="1727122"/>
            <a:ext cx="8778240" cy="274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3"/>
              </a:gs>
              <a:gs pos="32000">
                <a:schemeClr val="accent1"/>
              </a:gs>
              <a:gs pos="83000">
                <a:schemeClr val="accent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898A4F15-50D9-90D6-6F9D-4705669F3B99}"/>
              </a:ext>
            </a:extLst>
          </p:cNvPr>
          <p:cNvSpPr>
            <a:spLocks noChangeAspect="1"/>
          </p:cNvSpPr>
          <p:nvPr userDrawn="1"/>
        </p:nvSpPr>
        <p:spPr>
          <a:xfrm>
            <a:off x="298237" y="1708834"/>
            <a:ext cx="64008" cy="64008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0" i="0" err="1">
              <a:latin typeface="Avenir Next LT Pro" panose="020B0504020202020204" pitchFamily="34" charset="77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79B7E2B9-BBF8-A793-ECB9-EE6699456115}"/>
              </a:ext>
            </a:extLst>
          </p:cNvPr>
          <p:cNvSpPr>
            <a:spLocks noChangeAspect="1"/>
          </p:cNvSpPr>
          <p:nvPr userDrawn="1"/>
        </p:nvSpPr>
        <p:spPr>
          <a:xfrm>
            <a:off x="3065221" y="1708834"/>
            <a:ext cx="64008" cy="64008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0" i="0" err="1">
              <a:latin typeface="Avenir Next LT Pro" panose="020B0504020202020204" pitchFamily="34" charset="77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C1C11090-F59B-9F61-DD1D-E9CB12A524CD}"/>
              </a:ext>
            </a:extLst>
          </p:cNvPr>
          <p:cNvSpPr>
            <a:spLocks noChangeAspect="1"/>
          </p:cNvSpPr>
          <p:nvPr userDrawn="1"/>
        </p:nvSpPr>
        <p:spPr>
          <a:xfrm>
            <a:off x="5878362" y="1708834"/>
            <a:ext cx="64008" cy="64008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0" i="0" err="1">
              <a:latin typeface="Avenir Next LT Pro" panose="020B0504020202020204" pitchFamily="34" charset="77"/>
            </a:endParaRP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4C66B9B2-C77A-B10F-8480-DCBDD9E11E93}"/>
              </a:ext>
            </a:extLst>
          </p:cNvPr>
          <p:cNvSpPr/>
          <p:nvPr userDrawn="1"/>
        </p:nvSpPr>
        <p:spPr>
          <a:xfrm>
            <a:off x="8682505" y="1727122"/>
            <a:ext cx="2743200" cy="274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23000">
                <a:schemeClr val="accent2"/>
              </a:gs>
              <a:gs pos="97000">
                <a:schemeClr val="accent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6D57AA03-F2A7-1999-C432-6799054159FB}"/>
              </a:ext>
            </a:extLst>
          </p:cNvPr>
          <p:cNvSpPr>
            <a:spLocks noChangeAspect="1"/>
          </p:cNvSpPr>
          <p:nvPr userDrawn="1"/>
        </p:nvSpPr>
        <p:spPr>
          <a:xfrm>
            <a:off x="8627601" y="1708834"/>
            <a:ext cx="64008" cy="64008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0" i="0" err="1">
              <a:latin typeface="Avenir Next LT Pro" panose="020B0504020202020204" pitchFamily="34" charset="77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3074547C-0897-4D0F-84A8-066E7DC9195E}"/>
              </a:ext>
            </a:extLst>
          </p:cNvPr>
          <p:cNvSpPr>
            <a:spLocks noChangeAspect="1"/>
          </p:cNvSpPr>
          <p:nvPr userDrawn="1"/>
        </p:nvSpPr>
        <p:spPr>
          <a:xfrm>
            <a:off x="11386555" y="1708834"/>
            <a:ext cx="64008" cy="64008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0" i="0" err="1">
              <a:latin typeface="Avenir Next LT Pro" panose="020B0504020202020204" pitchFamily="34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E248A3-32D2-2CC8-79E0-DCF03D2A70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032" y="6254496"/>
            <a:ext cx="292100" cy="3683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6EBD2B4-8138-525B-E01A-49B85E0A2E1E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764013" y="6441707"/>
            <a:ext cx="227692" cy="228600"/>
          </a:xfrm>
          <a:prstGeom prst="ellipse">
            <a:avLst/>
          </a:prstGeom>
          <a:solidFill>
            <a:schemeClr val="accent1"/>
          </a:solidFill>
        </p:spPr>
        <p:txBody>
          <a:bodyPr wrap="none" rtlCol="0" anchor="ctr">
            <a:noAutofit/>
          </a:bodyPr>
          <a:lstStyle/>
          <a:p>
            <a:pPr algn="ctr"/>
            <a:fld id="{9F77B881-CDA4-7041-897F-97D0053686EF}" type="slidenum">
              <a:rPr lang="en-US" sz="700" b="1" i="0" smtClean="0">
                <a:solidFill>
                  <a:schemeClr val="bg1"/>
                </a:solidFill>
                <a:latin typeface="+mn-lt"/>
              </a:rPr>
              <a:pPr algn="ctr"/>
              <a:t>‹#›</a:t>
            </a:fld>
            <a:endParaRPr lang="en-US" sz="700" b="1" i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77114C-9B9F-2415-4202-6B698A3B687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98450" y="2477827"/>
            <a:ext cx="2619375" cy="36086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71DD9A2-C671-EF2C-17C0-58440C26B35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097225" y="2477827"/>
            <a:ext cx="2619375" cy="36086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1638EE1-D09B-BE3C-4730-6B0D456ABAC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74411" y="2477827"/>
            <a:ext cx="2619375" cy="36086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C4E4885-4DD6-4E92-6C78-CE02589A2A0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51596" y="2477827"/>
            <a:ext cx="2619375" cy="36086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2B99A3-64A1-BEBB-E418-D1AD04EBF08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91527" y="6544036"/>
            <a:ext cx="5726286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lvl="0" indent="0" algn="l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ga-IE" sz="600" b="0" i="0" baseline="0">
                <a:solidFill>
                  <a:schemeClr val="bg1">
                    <a:lumMod val="85000"/>
                  </a:schemeClr>
                </a:solidFill>
                <a:latin typeface="+mn-lt"/>
              </a:rPr>
              <a:t>© 2023 Epsilon Data Management, LLC. All rights reserved. Proprietary and confidential. V-3.20.23</a:t>
            </a:r>
          </a:p>
        </p:txBody>
      </p:sp>
    </p:spTree>
    <p:extLst>
      <p:ext uri="{BB962C8B-B14F-4D97-AF65-F5344CB8AC3E}">
        <p14:creationId xmlns:p14="http://schemas.microsoft.com/office/powerpoint/2010/main" val="24422336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516D2-DF6D-09B3-B2CF-412ABC1F0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9C74D-F26E-2901-CBD0-59403EAB45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3AEF4A-681B-4C34-B0DD-11F18FC72C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034945-71BA-944F-8D74-D414D11FD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747FD-D337-443F-92D5-3C96DDDBEE8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0C1AE0-4D37-F947-5CAC-31C46896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6DC727-2BC2-9EFC-D070-5E0345047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41E69-D251-4874-9DBF-551B93D24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295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admap 1 - 5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AF9D6B-BDE2-D179-45BC-0B1A94CA0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" y="18256"/>
            <a:ext cx="10246360" cy="1159192"/>
          </a:xfrm>
        </p:spPr>
        <p:txBody>
          <a:bodyPr anchor="b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CED047B6-AAA2-70F7-C8F9-50470DF8309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1646" y="2154276"/>
            <a:ext cx="2194560" cy="444653"/>
          </a:xfrm>
          <a:prstGeom prst="rect">
            <a:avLst/>
          </a:prstGeom>
        </p:spPr>
        <p:txBody>
          <a:bodyPr/>
          <a:lstStyle>
            <a:lvl1pPr marL="7938" indent="0">
              <a:buNone/>
              <a:defRPr b="1" i="0">
                <a:solidFill>
                  <a:schemeClr val="accent3"/>
                </a:solidFill>
                <a:latin typeface="+mj-lt"/>
              </a:defRPr>
            </a:lvl1pPr>
            <a:lvl2pPr marL="341313" indent="0">
              <a:buNone/>
              <a:defRPr b="1" i="0">
                <a:solidFill>
                  <a:schemeClr val="accent1"/>
                </a:solidFill>
                <a:latin typeface="Avenir Next LT Pro" panose="020B0504020202020204" pitchFamily="34" charset="77"/>
              </a:defRPr>
            </a:lvl2pPr>
            <a:lvl3pPr marL="574675" indent="0">
              <a:buNone/>
              <a:defRPr b="1" i="0">
                <a:solidFill>
                  <a:schemeClr val="accent1"/>
                </a:solidFill>
                <a:latin typeface="Avenir Next LT Pro" panose="020B0504020202020204" pitchFamily="34" charset="77"/>
              </a:defRPr>
            </a:lvl3pPr>
            <a:lvl4pPr marL="1371600" indent="0">
              <a:buNone/>
              <a:defRPr b="1" i="0">
                <a:solidFill>
                  <a:schemeClr val="accent1"/>
                </a:solidFill>
                <a:latin typeface="Avenir Next LT Pro" panose="020B0504020202020204" pitchFamily="34" charset="77"/>
              </a:defRPr>
            </a:lvl4pPr>
            <a:lvl5pPr marL="1828800" indent="0">
              <a:buNone/>
              <a:defRPr b="1" i="0">
                <a:solidFill>
                  <a:schemeClr val="accent1"/>
                </a:solidFill>
                <a:latin typeface="Avenir Next LT Pro" panose="020B0504020202020204" pitchFamily="34" charset="77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A525AD98-0B94-9767-DB38-8E40C47E6B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15088" y="2154276"/>
            <a:ext cx="2194560" cy="444653"/>
          </a:xfrm>
          <a:prstGeom prst="rect">
            <a:avLst/>
          </a:prstGeom>
        </p:spPr>
        <p:txBody>
          <a:bodyPr/>
          <a:lstStyle>
            <a:lvl1pPr marL="7938" indent="0">
              <a:buNone/>
              <a:defRPr b="1" i="0">
                <a:solidFill>
                  <a:schemeClr val="accent1"/>
                </a:solidFill>
                <a:latin typeface="+mj-lt"/>
              </a:defRPr>
            </a:lvl1pPr>
            <a:lvl2pPr marL="341313" indent="0">
              <a:buNone/>
              <a:defRPr b="1" i="0">
                <a:solidFill>
                  <a:schemeClr val="accent1"/>
                </a:solidFill>
                <a:latin typeface="Avenir Next LT Pro" panose="020B0504020202020204" pitchFamily="34" charset="77"/>
              </a:defRPr>
            </a:lvl2pPr>
            <a:lvl3pPr marL="574675" indent="0">
              <a:buNone/>
              <a:defRPr b="1" i="0">
                <a:solidFill>
                  <a:schemeClr val="accent1"/>
                </a:solidFill>
                <a:latin typeface="Avenir Next LT Pro" panose="020B0504020202020204" pitchFamily="34" charset="77"/>
              </a:defRPr>
            </a:lvl3pPr>
            <a:lvl4pPr marL="1371600" indent="0">
              <a:buNone/>
              <a:defRPr b="1" i="0">
                <a:solidFill>
                  <a:schemeClr val="accent1"/>
                </a:solidFill>
                <a:latin typeface="Avenir Next LT Pro" panose="020B0504020202020204" pitchFamily="34" charset="77"/>
              </a:defRPr>
            </a:lvl4pPr>
            <a:lvl5pPr marL="1828800" indent="0">
              <a:buNone/>
              <a:defRPr b="1" i="0">
                <a:solidFill>
                  <a:schemeClr val="accent1"/>
                </a:solidFill>
                <a:latin typeface="Avenir Next LT Pro" panose="020B0504020202020204" pitchFamily="34" charset="77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9919A3FC-CEE1-2391-4EA0-0AB672F553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48530" y="2154276"/>
            <a:ext cx="2194560" cy="444653"/>
          </a:xfrm>
          <a:prstGeom prst="rect">
            <a:avLst/>
          </a:prstGeom>
        </p:spPr>
        <p:txBody>
          <a:bodyPr/>
          <a:lstStyle>
            <a:lvl1pPr marL="7938" indent="0">
              <a:buNone/>
              <a:defRPr b="1" i="0">
                <a:solidFill>
                  <a:schemeClr val="accent4"/>
                </a:solidFill>
                <a:latin typeface="+mj-lt"/>
              </a:defRPr>
            </a:lvl1pPr>
            <a:lvl2pPr marL="341313" indent="0">
              <a:buNone/>
              <a:defRPr b="1" i="0">
                <a:solidFill>
                  <a:schemeClr val="accent1"/>
                </a:solidFill>
                <a:latin typeface="Avenir Next LT Pro" panose="020B0504020202020204" pitchFamily="34" charset="77"/>
              </a:defRPr>
            </a:lvl2pPr>
            <a:lvl3pPr marL="574675" indent="0">
              <a:buNone/>
              <a:defRPr b="1" i="0">
                <a:solidFill>
                  <a:schemeClr val="accent1"/>
                </a:solidFill>
                <a:latin typeface="Avenir Next LT Pro" panose="020B0504020202020204" pitchFamily="34" charset="77"/>
              </a:defRPr>
            </a:lvl3pPr>
            <a:lvl4pPr marL="1371600" indent="0">
              <a:buNone/>
              <a:defRPr b="1" i="0">
                <a:solidFill>
                  <a:schemeClr val="accent1"/>
                </a:solidFill>
                <a:latin typeface="Avenir Next LT Pro" panose="020B0504020202020204" pitchFamily="34" charset="77"/>
              </a:defRPr>
            </a:lvl4pPr>
            <a:lvl5pPr marL="1828800" indent="0">
              <a:buNone/>
              <a:defRPr b="1" i="0">
                <a:solidFill>
                  <a:schemeClr val="accent1"/>
                </a:solidFill>
                <a:latin typeface="Avenir Next LT Pro" panose="020B0504020202020204" pitchFamily="34" charset="77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B86A010D-ADBF-6FE9-9985-A918EF0F4AC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81972" y="2154276"/>
            <a:ext cx="2194560" cy="444653"/>
          </a:xfrm>
          <a:prstGeom prst="rect">
            <a:avLst/>
          </a:prstGeom>
        </p:spPr>
        <p:txBody>
          <a:bodyPr/>
          <a:lstStyle>
            <a:lvl1pPr marL="7938" indent="0">
              <a:buNone/>
              <a:defRPr b="1" i="0">
                <a:solidFill>
                  <a:schemeClr val="accent2"/>
                </a:solidFill>
                <a:latin typeface="+mj-lt"/>
              </a:defRPr>
            </a:lvl1pPr>
            <a:lvl2pPr marL="341313" indent="0">
              <a:buNone/>
              <a:defRPr b="1" i="0">
                <a:solidFill>
                  <a:schemeClr val="accent1"/>
                </a:solidFill>
                <a:latin typeface="Avenir Next LT Pro" panose="020B0504020202020204" pitchFamily="34" charset="77"/>
              </a:defRPr>
            </a:lvl2pPr>
            <a:lvl3pPr marL="574675" indent="0">
              <a:buNone/>
              <a:defRPr b="1" i="0">
                <a:solidFill>
                  <a:schemeClr val="accent1"/>
                </a:solidFill>
                <a:latin typeface="Avenir Next LT Pro" panose="020B0504020202020204" pitchFamily="34" charset="77"/>
              </a:defRPr>
            </a:lvl3pPr>
            <a:lvl4pPr marL="1371600" indent="0">
              <a:buNone/>
              <a:defRPr b="1" i="0">
                <a:solidFill>
                  <a:schemeClr val="accent1"/>
                </a:solidFill>
                <a:latin typeface="Avenir Next LT Pro" panose="020B0504020202020204" pitchFamily="34" charset="77"/>
              </a:defRPr>
            </a:lvl4pPr>
            <a:lvl5pPr marL="1828800" indent="0">
              <a:buNone/>
              <a:defRPr b="1" i="0">
                <a:solidFill>
                  <a:schemeClr val="accent1"/>
                </a:solidFill>
                <a:latin typeface="Avenir Next LT Pro" panose="020B0504020202020204" pitchFamily="34" charset="77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3" name="Text Placeholder 28">
            <a:extLst>
              <a:ext uri="{FF2B5EF4-FFF2-40B4-BE49-F238E27FC236}">
                <a16:creationId xmlns:a16="http://schemas.microsoft.com/office/drawing/2014/main" id="{52EA28D7-2534-A4DF-A538-8E8B20A8A7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15415" y="2154276"/>
            <a:ext cx="2194560" cy="444653"/>
          </a:xfrm>
          <a:prstGeom prst="rect">
            <a:avLst/>
          </a:prstGeom>
        </p:spPr>
        <p:txBody>
          <a:bodyPr/>
          <a:lstStyle>
            <a:lvl1pPr marL="7938" indent="0">
              <a:buNone/>
              <a:defRPr b="1" i="0">
                <a:solidFill>
                  <a:schemeClr val="accent5"/>
                </a:solidFill>
                <a:latin typeface="+mj-lt"/>
              </a:defRPr>
            </a:lvl1pPr>
            <a:lvl2pPr marL="341313" indent="0">
              <a:buNone/>
              <a:defRPr b="1" i="0">
                <a:solidFill>
                  <a:schemeClr val="accent1"/>
                </a:solidFill>
                <a:latin typeface="Avenir Next LT Pro" panose="020B0504020202020204" pitchFamily="34" charset="77"/>
              </a:defRPr>
            </a:lvl2pPr>
            <a:lvl3pPr marL="574675" indent="0">
              <a:buNone/>
              <a:defRPr b="1" i="0">
                <a:solidFill>
                  <a:schemeClr val="accent1"/>
                </a:solidFill>
                <a:latin typeface="Avenir Next LT Pro" panose="020B0504020202020204" pitchFamily="34" charset="77"/>
              </a:defRPr>
            </a:lvl3pPr>
            <a:lvl4pPr marL="1371600" indent="0">
              <a:buNone/>
              <a:defRPr b="1" i="0">
                <a:solidFill>
                  <a:schemeClr val="accent1"/>
                </a:solidFill>
                <a:latin typeface="Avenir Next LT Pro" panose="020B0504020202020204" pitchFamily="34" charset="77"/>
              </a:defRPr>
            </a:lvl4pPr>
            <a:lvl5pPr marL="1828800" indent="0">
              <a:buNone/>
              <a:defRPr b="1" i="0">
                <a:solidFill>
                  <a:schemeClr val="accent1"/>
                </a:solidFill>
                <a:latin typeface="Avenir Next LT Pro" panose="020B0504020202020204" pitchFamily="34" charset="77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68FC0D8-8E23-7A8B-0E12-E17FC2080884}"/>
              </a:ext>
            </a:extLst>
          </p:cNvPr>
          <p:cNvGrpSpPr/>
          <p:nvPr userDrawn="1"/>
        </p:nvGrpSpPr>
        <p:grpSpPr>
          <a:xfrm>
            <a:off x="11510042" y="1493053"/>
            <a:ext cx="708376" cy="502270"/>
            <a:chOff x="10936703" y="790829"/>
            <a:chExt cx="968005" cy="686359"/>
          </a:xfrm>
          <a:solidFill>
            <a:srgbClr val="F2F2F2"/>
          </a:solidFill>
        </p:grpSpPr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D0704FB2-CEC1-B46B-760B-912405C76F9C}"/>
                </a:ext>
              </a:extLst>
            </p:cNvPr>
            <p:cNvSpPr/>
            <p:nvPr/>
          </p:nvSpPr>
          <p:spPr>
            <a:xfrm rot="19463008" flipV="1">
              <a:off x="10936703" y="1227280"/>
              <a:ext cx="944935" cy="24990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0" i="0" err="1">
                <a:latin typeface="Avenir Next LT Pro" panose="020B0504020202020204" pitchFamily="34" charset="77"/>
              </a:endParaRPr>
            </a:p>
          </p:txBody>
        </p:sp>
        <p:sp>
          <p:nvSpPr>
            <p:cNvPr id="60" name="Rounded Rectangle 59">
              <a:extLst>
                <a:ext uri="{FF2B5EF4-FFF2-40B4-BE49-F238E27FC236}">
                  <a16:creationId xmlns:a16="http://schemas.microsoft.com/office/drawing/2014/main" id="{7690A777-8ABD-BB5E-A749-79E4EAF7B6B8}"/>
                </a:ext>
              </a:extLst>
            </p:cNvPr>
            <p:cNvSpPr/>
            <p:nvPr/>
          </p:nvSpPr>
          <p:spPr>
            <a:xfrm rot="2136992">
              <a:off x="10959773" y="790829"/>
              <a:ext cx="944935" cy="24990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0" i="0" err="1">
                <a:latin typeface="Avenir Next LT Pro" panose="020B0504020202020204" pitchFamily="34" charset="77"/>
              </a:endParaRPr>
            </a:p>
          </p:txBody>
        </p:sp>
      </p:grpSp>
      <p:sp>
        <p:nvSpPr>
          <p:cNvPr id="61" name="Freeform 60">
            <a:extLst>
              <a:ext uri="{FF2B5EF4-FFF2-40B4-BE49-F238E27FC236}">
                <a16:creationId xmlns:a16="http://schemas.microsoft.com/office/drawing/2014/main" id="{61C397A5-5290-8795-1F1C-C26F5E1502E3}"/>
              </a:ext>
            </a:extLst>
          </p:cNvPr>
          <p:cNvSpPr/>
          <p:nvPr userDrawn="1"/>
        </p:nvSpPr>
        <p:spPr>
          <a:xfrm>
            <a:off x="-142245" y="1652625"/>
            <a:ext cx="12070080" cy="182880"/>
          </a:xfrm>
          <a:custGeom>
            <a:avLst/>
            <a:gdLst>
              <a:gd name="connsiteX0" fmla="*/ 0 w 11989678"/>
              <a:gd name="connsiteY0" fmla="*/ 0 h 257176"/>
              <a:gd name="connsiteX1" fmla="*/ 11575340 w 11989678"/>
              <a:gd name="connsiteY1" fmla="*/ 0 h 257176"/>
              <a:gd name="connsiteX2" fmla="*/ 11730037 w 11989678"/>
              <a:gd name="connsiteY2" fmla="*/ 0 h 257176"/>
              <a:gd name="connsiteX3" fmla="*/ 11861090 w 11989678"/>
              <a:gd name="connsiteY3" fmla="*/ 0 h 257176"/>
              <a:gd name="connsiteX4" fmla="*/ 11989678 w 11989678"/>
              <a:gd name="connsiteY4" fmla="*/ 128588 h 257176"/>
              <a:gd name="connsiteX5" fmla="*/ 11989677 w 11989678"/>
              <a:gd name="connsiteY5" fmla="*/ 128588 h 257176"/>
              <a:gd name="connsiteX6" fmla="*/ 11861089 w 11989678"/>
              <a:gd name="connsiteY6" fmla="*/ 257176 h 257176"/>
              <a:gd name="connsiteX7" fmla="*/ 11575340 w 11989678"/>
              <a:gd name="connsiteY7" fmla="*/ 257175 h 257176"/>
              <a:gd name="connsiteX8" fmla="*/ 0 w 11989678"/>
              <a:gd name="connsiteY8" fmla="*/ 257175 h 257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89678" h="257176">
                <a:moveTo>
                  <a:pt x="0" y="0"/>
                </a:moveTo>
                <a:lnTo>
                  <a:pt x="11575340" y="0"/>
                </a:lnTo>
                <a:lnTo>
                  <a:pt x="11730037" y="0"/>
                </a:lnTo>
                <a:lnTo>
                  <a:pt x="11861090" y="0"/>
                </a:lnTo>
                <a:cubicBezTo>
                  <a:pt x="11932107" y="0"/>
                  <a:pt x="11989678" y="57571"/>
                  <a:pt x="11989678" y="128588"/>
                </a:cubicBezTo>
                <a:lnTo>
                  <a:pt x="11989677" y="128588"/>
                </a:lnTo>
                <a:cubicBezTo>
                  <a:pt x="11989677" y="199605"/>
                  <a:pt x="11932106" y="257176"/>
                  <a:pt x="11861089" y="257176"/>
                </a:cubicBezTo>
                <a:lnTo>
                  <a:pt x="11575340" y="257175"/>
                </a:lnTo>
                <a:lnTo>
                  <a:pt x="0" y="25717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>
              <a:latin typeface="+mn-lt"/>
            </a:endParaRP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60581DCA-E7B1-9F37-F020-4DCD72F32E44}"/>
              </a:ext>
            </a:extLst>
          </p:cNvPr>
          <p:cNvSpPr/>
          <p:nvPr userDrawn="1"/>
        </p:nvSpPr>
        <p:spPr>
          <a:xfrm>
            <a:off x="-110170" y="1727122"/>
            <a:ext cx="7584101" cy="274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3"/>
              </a:gs>
              <a:gs pos="32000">
                <a:schemeClr val="accent1"/>
              </a:gs>
              <a:gs pos="83000">
                <a:schemeClr val="accent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898A4F15-50D9-90D6-6F9D-4705669F3B99}"/>
              </a:ext>
            </a:extLst>
          </p:cNvPr>
          <p:cNvSpPr>
            <a:spLocks noChangeAspect="1"/>
          </p:cNvSpPr>
          <p:nvPr userDrawn="1"/>
        </p:nvSpPr>
        <p:spPr>
          <a:xfrm>
            <a:off x="298237" y="1708834"/>
            <a:ext cx="64008" cy="64008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0" i="0" err="1">
              <a:latin typeface="Avenir Next LT Pro" panose="020B0504020202020204" pitchFamily="34" charset="77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79B7E2B9-BBF8-A793-ECB9-EE6699456115}"/>
              </a:ext>
            </a:extLst>
          </p:cNvPr>
          <p:cNvSpPr>
            <a:spLocks noChangeAspect="1"/>
          </p:cNvSpPr>
          <p:nvPr userDrawn="1"/>
        </p:nvSpPr>
        <p:spPr>
          <a:xfrm>
            <a:off x="2703190" y="1708834"/>
            <a:ext cx="64008" cy="64008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0" i="0" err="1">
              <a:latin typeface="Avenir Next LT Pro" panose="020B0504020202020204" pitchFamily="34" charset="77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C1C11090-F59B-9F61-DD1D-E9CB12A524CD}"/>
              </a:ext>
            </a:extLst>
          </p:cNvPr>
          <p:cNvSpPr>
            <a:spLocks noChangeAspect="1"/>
          </p:cNvSpPr>
          <p:nvPr userDrawn="1"/>
        </p:nvSpPr>
        <p:spPr>
          <a:xfrm>
            <a:off x="4974566" y="1708834"/>
            <a:ext cx="64008" cy="64008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0" i="0" err="1">
              <a:latin typeface="Avenir Next LT Pro" panose="020B0504020202020204" pitchFamily="34" charset="77"/>
            </a:endParaRP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4C66B9B2-C77A-B10F-8480-DCBDD9E11E93}"/>
              </a:ext>
            </a:extLst>
          </p:cNvPr>
          <p:cNvSpPr/>
          <p:nvPr userDrawn="1"/>
        </p:nvSpPr>
        <p:spPr>
          <a:xfrm>
            <a:off x="7297661" y="1727122"/>
            <a:ext cx="2249907" cy="274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23000">
                <a:schemeClr val="accent2"/>
              </a:gs>
              <a:gs pos="97000">
                <a:schemeClr val="accent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6D57AA03-F2A7-1999-C432-6799054159FB}"/>
              </a:ext>
            </a:extLst>
          </p:cNvPr>
          <p:cNvSpPr>
            <a:spLocks noChangeAspect="1"/>
          </p:cNvSpPr>
          <p:nvPr userDrawn="1"/>
        </p:nvSpPr>
        <p:spPr>
          <a:xfrm>
            <a:off x="7297662" y="1708834"/>
            <a:ext cx="64008" cy="64008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0" i="0" err="1">
              <a:latin typeface="Avenir Next LT Pro" panose="020B0504020202020204" pitchFamily="34" charset="77"/>
            </a:endParaRP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3A87D5EA-1501-183A-DB7B-41C2276A405D}"/>
              </a:ext>
            </a:extLst>
          </p:cNvPr>
          <p:cNvSpPr/>
          <p:nvPr userDrawn="1"/>
        </p:nvSpPr>
        <p:spPr>
          <a:xfrm>
            <a:off x="9431451" y="1727122"/>
            <a:ext cx="2377440" cy="27432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3074547C-0897-4D0F-84A8-066E7DC9195E}"/>
              </a:ext>
            </a:extLst>
          </p:cNvPr>
          <p:cNvSpPr>
            <a:spLocks noChangeAspect="1"/>
          </p:cNvSpPr>
          <p:nvPr userDrawn="1"/>
        </p:nvSpPr>
        <p:spPr>
          <a:xfrm>
            <a:off x="9614479" y="1708834"/>
            <a:ext cx="64008" cy="64008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0" i="0" err="1">
              <a:latin typeface="Avenir Next LT Pro" panose="020B0504020202020204" pitchFamily="34" charset="77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69873BA-905C-D0BF-E38E-A786141C9BD1}"/>
              </a:ext>
            </a:extLst>
          </p:cNvPr>
          <p:cNvSpPr>
            <a:spLocks noChangeAspect="1"/>
          </p:cNvSpPr>
          <p:nvPr userDrawn="1"/>
        </p:nvSpPr>
        <p:spPr>
          <a:xfrm>
            <a:off x="11745031" y="1708834"/>
            <a:ext cx="64008" cy="64008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0" i="0" err="1">
              <a:latin typeface="Avenir Next LT Pro" panose="020B0504020202020204" pitchFamily="34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E248A3-32D2-2CC8-79E0-DCF03D2A70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032" y="6254496"/>
            <a:ext cx="292100" cy="3683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6EBD2B4-8138-525B-E01A-49B85E0A2E1E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764013" y="6441707"/>
            <a:ext cx="227692" cy="228600"/>
          </a:xfrm>
          <a:prstGeom prst="ellipse">
            <a:avLst/>
          </a:prstGeom>
          <a:solidFill>
            <a:schemeClr val="accent1"/>
          </a:solidFill>
        </p:spPr>
        <p:txBody>
          <a:bodyPr wrap="none" rtlCol="0" anchor="ctr">
            <a:noAutofit/>
          </a:bodyPr>
          <a:lstStyle/>
          <a:p>
            <a:pPr algn="ctr"/>
            <a:fld id="{9F77B881-CDA4-7041-897F-97D0053686EF}" type="slidenum">
              <a:rPr lang="en-US" sz="700" b="1" i="0" smtClean="0">
                <a:solidFill>
                  <a:schemeClr val="bg1"/>
                </a:solidFill>
                <a:latin typeface="+mn-lt"/>
              </a:rPr>
              <a:pPr algn="ctr"/>
              <a:t>‹#›</a:t>
            </a:fld>
            <a:endParaRPr lang="en-US" sz="700" b="1" i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B960A0-C5FC-E3D7-3308-55C1322348B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81646" y="2598738"/>
            <a:ext cx="2178050" cy="34829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114074D-24D9-9D9F-D1BE-74DD1B05796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615088" y="2598738"/>
            <a:ext cx="2178050" cy="34829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B6B1041-49EE-09F9-755A-4CC40C088C6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948530" y="2598738"/>
            <a:ext cx="2178050" cy="34829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829DD29-8052-1C93-A0AF-55184A5C315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281972" y="2598738"/>
            <a:ext cx="2178050" cy="34829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D3A1FFE-96EC-2DC8-C4A9-04F3E988CE7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615415" y="2598738"/>
            <a:ext cx="2178050" cy="34829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A6BF9C-30B9-6AF7-CA5C-AAF373BF16E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91527" y="6544036"/>
            <a:ext cx="5726286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lvl="0" indent="0" algn="l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ga-IE" sz="600" b="0" i="0" baseline="0">
                <a:solidFill>
                  <a:schemeClr val="bg1">
                    <a:lumMod val="85000"/>
                  </a:schemeClr>
                </a:solidFill>
                <a:latin typeface="+mn-lt"/>
              </a:rPr>
              <a:t>© 2023 Epsilon Data Management, LLC. All rights reserved. Proprietary and confidential. V-3.20.23</a:t>
            </a:r>
          </a:p>
        </p:txBody>
      </p:sp>
    </p:spTree>
    <p:extLst>
      <p:ext uri="{BB962C8B-B14F-4D97-AF65-F5344CB8AC3E}">
        <p14:creationId xmlns:p14="http://schemas.microsoft.com/office/powerpoint/2010/main" val="9476080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admap 2 - 3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AF9D6B-BDE2-D179-45BC-0B1A94CA0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" y="18256"/>
            <a:ext cx="10246360" cy="1159192"/>
          </a:xfrm>
        </p:spPr>
        <p:txBody>
          <a:bodyPr anchor="b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F5A4BE1-F70C-FF66-242C-B579B3CD7AC9}"/>
              </a:ext>
            </a:extLst>
          </p:cNvPr>
          <p:cNvSpPr/>
          <p:nvPr userDrawn="1"/>
        </p:nvSpPr>
        <p:spPr>
          <a:xfrm>
            <a:off x="10972800" y="293024"/>
            <a:ext cx="1016877" cy="10168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0" i="0" err="1">
              <a:latin typeface="Avenir Next LT Pro" panose="020B0504020202020204" pitchFamily="34" charset="0"/>
            </a:endParaRPr>
          </a:p>
        </p:txBody>
      </p:sp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F7A4D558-6F7F-5489-19F2-A1B7CFAA7F87}"/>
              </a:ext>
            </a:extLst>
          </p:cNvPr>
          <p:cNvSpPr/>
          <p:nvPr userDrawn="1"/>
        </p:nvSpPr>
        <p:spPr>
          <a:xfrm rot="5400000">
            <a:off x="9725608" y="-176747"/>
            <a:ext cx="536174" cy="389342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0" i="0" err="1"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D92AEE-6C84-7BA0-E90B-B0D4E05A39C2}"/>
              </a:ext>
            </a:extLst>
          </p:cNvPr>
          <p:cNvSpPr/>
          <p:nvPr userDrawn="1"/>
        </p:nvSpPr>
        <p:spPr>
          <a:xfrm>
            <a:off x="2" y="1501879"/>
            <a:ext cx="3957638" cy="5199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685572-0CED-B2B6-DB7F-C8E406270F80}"/>
              </a:ext>
            </a:extLst>
          </p:cNvPr>
          <p:cNvSpPr/>
          <p:nvPr userDrawn="1"/>
        </p:nvSpPr>
        <p:spPr>
          <a:xfrm>
            <a:off x="4057652" y="1501879"/>
            <a:ext cx="3886200" cy="5199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02D492-CEB5-21B7-BD21-D78902ABDE76}"/>
              </a:ext>
            </a:extLst>
          </p:cNvPr>
          <p:cNvSpPr/>
          <p:nvPr userDrawn="1"/>
        </p:nvSpPr>
        <p:spPr>
          <a:xfrm>
            <a:off x="228600" y="1218240"/>
            <a:ext cx="1163687" cy="75431"/>
          </a:xfrm>
          <a:prstGeom prst="rect">
            <a:avLst/>
          </a:prstGeom>
          <a:gradFill flip="none" rotWithShape="1">
            <a:gsLst>
              <a:gs pos="7000">
                <a:schemeClr val="accent2"/>
              </a:gs>
              <a:gs pos="93000">
                <a:schemeClr val="accent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CED047B6-AAA2-70F7-C8F9-50470DF8309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0899" y="1577170"/>
            <a:ext cx="3561216" cy="444653"/>
          </a:xfrm>
          <a:prstGeom prst="rect">
            <a:avLst/>
          </a:prstGeom>
        </p:spPr>
        <p:txBody>
          <a:bodyPr anchor="ctr"/>
          <a:lstStyle>
            <a:lvl1pPr marL="7938" indent="0">
              <a:buNone/>
              <a:defRPr b="1" i="0">
                <a:solidFill>
                  <a:schemeClr val="bg1"/>
                </a:solidFill>
                <a:latin typeface="+mj-lt"/>
              </a:defRPr>
            </a:lvl1pPr>
            <a:lvl2pPr marL="341313" indent="0">
              <a:buNone/>
              <a:defRPr b="1" i="0">
                <a:solidFill>
                  <a:schemeClr val="accent1"/>
                </a:solidFill>
                <a:latin typeface="Avenir Next LT Pro" panose="020B0504020202020204" pitchFamily="34" charset="77"/>
              </a:defRPr>
            </a:lvl2pPr>
            <a:lvl3pPr marL="574675" indent="0">
              <a:buNone/>
              <a:defRPr b="1" i="0">
                <a:solidFill>
                  <a:schemeClr val="accent1"/>
                </a:solidFill>
                <a:latin typeface="Avenir Next LT Pro" panose="020B0504020202020204" pitchFamily="34" charset="77"/>
              </a:defRPr>
            </a:lvl3pPr>
            <a:lvl4pPr marL="1371600" indent="0">
              <a:buNone/>
              <a:defRPr b="1" i="0">
                <a:solidFill>
                  <a:schemeClr val="accent1"/>
                </a:solidFill>
                <a:latin typeface="Avenir Next LT Pro" panose="020B0504020202020204" pitchFamily="34" charset="77"/>
              </a:defRPr>
            </a:lvl4pPr>
            <a:lvl5pPr marL="1828800" indent="0">
              <a:buNone/>
              <a:defRPr b="1" i="0">
                <a:solidFill>
                  <a:schemeClr val="accent1"/>
                </a:solidFill>
                <a:latin typeface="Avenir Next LT Pro" panose="020B0504020202020204" pitchFamily="34" charset="77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A525AD98-0B94-9767-DB38-8E40C47E6B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84607" y="1577170"/>
            <a:ext cx="3647877" cy="444653"/>
          </a:xfrm>
          <a:prstGeom prst="rect">
            <a:avLst/>
          </a:prstGeom>
        </p:spPr>
        <p:txBody>
          <a:bodyPr anchor="ctr"/>
          <a:lstStyle>
            <a:lvl1pPr marL="7938" indent="0">
              <a:buNone/>
              <a:defRPr b="1" i="0">
                <a:solidFill>
                  <a:schemeClr val="bg1"/>
                </a:solidFill>
                <a:latin typeface="+mj-lt"/>
              </a:defRPr>
            </a:lvl1pPr>
            <a:lvl2pPr marL="341313" indent="0">
              <a:buNone/>
              <a:defRPr b="1" i="0">
                <a:solidFill>
                  <a:schemeClr val="accent1"/>
                </a:solidFill>
                <a:latin typeface="Avenir Next LT Pro" panose="020B0504020202020204" pitchFamily="34" charset="77"/>
              </a:defRPr>
            </a:lvl2pPr>
            <a:lvl3pPr marL="574675" indent="0">
              <a:buNone/>
              <a:defRPr b="1" i="0">
                <a:solidFill>
                  <a:schemeClr val="accent1"/>
                </a:solidFill>
                <a:latin typeface="Avenir Next LT Pro" panose="020B0504020202020204" pitchFamily="34" charset="77"/>
              </a:defRPr>
            </a:lvl3pPr>
            <a:lvl4pPr marL="1371600" indent="0">
              <a:buNone/>
              <a:defRPr b="1" i="0">
                <a:solidFill>
                  <a:schemeClr val="accent1"/>
                </a:solidFill>
                <a:latin typeface="Avenir Next LT Pro" panose="020B0504020202020204" pitchFamily="34" charset="77"/>
              </a:defRPr>
            </a:lvl4pPr>
            <a:lvl5pPr marL="1828800" indent="0">
              <a:buNone/>
              <a:defRPr b="1" i="0">
                <a:solidFill>
                  <a:schemeClr val="accent1"/>
                </a:solidFill>
                <a:latin typeface="Avenir Next LT Pro" panose="020B0504020202020204" pitchFamily="34" charset="77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9919A3FC-CEE1-2391-4EA0-0AB672F553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85863" y="1577170"/>
            <a:ext cx="3578150" cy="444653"/>
          </a:xfrm>
          <a:prstGeom prst="rect">
            <a:avLst/>
          </a:prstGeom>
        </p:spPr>
        <p:txBody>
          <a:bodyPr anchor="ctr"/>
          <a:lstStyle>
            <a:lvl1pPr marL="7938" indent="0">
              <a:buNone/>
              <a:defRPr b="1" i="0">
                <a:solidFill>
                  <a:schemeClr val="bg1"/>
                </a:solidFill>
                <a:latin typeface="+mj-lt"/>
              </a:defRPr>
            </a:lvl1pPr>
            <a:lvl2pPr marL="341313" indent="0">
              <a:buNone/>
              <a:defRPr b="1" i="0">
                <a:solidFill>
                  <a:schemeClr val="accent1"/>
                </a:solidFill>
                <a:latin typeface="Avenir Next LT Pro" panose="020B0504020202020204" pitchFamily="34" charset="77"/>
              </a:defRPr>
            </a:lvl2pPr>
            <a:lvl3pPr marL="574675" indent="0">
              <a:buNone/>
              <a:defRPr b="1" i="0">
                <a:solidFill>
                  <a:schemeClr val="accent1"/>
                </a:solidFill>
                <a:latin typeface="Avenir Next LT Pro" panose="020B0504020202020204" pitchFamily="34" charset="77"/>
              </a:defRPr>
            </a:lvl3pPr>
            <a:lvl4pPr marL="1371600" indent="0">
              <a:buNone/>
              <a:defRPr b="1" i="0">
                <a:solidFill>
                  <a:schemeClr val="accent1"/>
                </a:solidFill>
                <a:latin typeface="Avenir Next LT Pro" panose="020B0504020202020204" pitchFamily="34" charset="77"/>
              </a:defRPr>
            </a:lvl4pPr>
            <a:lvl5pPr marL="1828800" indent="0">
              <a:buNone/>
              <a:defRPr b="1" i="0">
                <a:solidFill>
                  <a:schemeClr val="accent1"/>
                </a:solidFill>
                <a:latin typeface="Avenir Next LT Pro" panose="020B0504020202020204" pitchFamily="34" charset="77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2D3F76A-37A3-B81A-AF4B-0D699FF18D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4939202"/>
            <a:ext cx="12192000" cy="1159192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2400" b="1" dirty="0" smtClean="0">
                <a:solidFill>
                  <a:schemeClr val="accent3"/>
                </a:solidFill>
              </a:defRPr>
            </a:lvl1pPr>
            <a:lvl2pPr>
              <a:defRPr lang="en-US" dirty="0" smtClean="0">
                <a:solidFill>
                  <a:schemeClr val="lt1"/>
                </a:solidFill>
                <a:latin typeface="+mn-lt"/>
              </a:defRPr>
            </a:lvl2pPr>
            <a:lvl3pPr>
              <a:defRPr lang="en-US" dirty="0" smtClean="0">
                <a:solidFill>
                  <a:schemeClr val="lt1"/>
                </a:solidFill>
                <a:latin typeface="+mn-lt"/>
              </a:defRPr>
            </a:lvl3pPr>
            <a:lvl4pPr>
              <a:defRPr lang="en-US" dirty="0" smtClean="0">
                <a:solidFill>
                  <a:schemeClr val="lt1"/>
                </a:solidFill>
                <a:latin typeface="+mn-lt"/>
              </a:defRPr>
            </a:lvl4pPr>
            <a:lvl5pPr>
              <a:defRPr lang="en-US" dirty="0">
                <a:solidFill>
                  <a:schemeClr val="lt1"/>
                </a:solidFill>
                <a:latin typeface="+mn-lt"/>
              </a:defRPr>
            </a:lvl5pPr>
          </a:lstStyle>
          <a:p>
            <a:pPr marL="0" lvl="0" algn="ctr"/>
            <a:r>
              <a:rPr lang="en-US"/>
              <a:t>Type here for callout. If no callout, delete.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6E81BBA-2BCC-B876-3436-5D2BF3CFC0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032" y="6254496"/>
            <a:ext cx="292100" cy="3683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D014EA2-B349-54F7-7190-8D3F1D7D68D7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764013" y="6441707"/>
            <a:ext cx="227692" cy="228600"/>
          </a:xfrm>
          <a:prstGeom prst="ellipse">
            <a:avLst/>
          </a:prstGeom>
          <a:solidFill>
            <a:schemeClr val="accent1"/>
          </a:solidFill>
        </p:spPr>
        <p:txBody>
          <a:bodyPr wrap="none" rtlCol="0" anchor="ctr">
            <a:noAutofit/>
          </a:bodyPr>
          <a:lstStyle/>
          <a:p>
            <a:pPr algn="ctr"/>
            <a:fld id="{9F77B881-CDA4-7041-897F-97D0053686EF}" type="slidenum">
              <a:rPr lang="en-US" sz="700" b="1" i="0" smtClean="0">
                <a:solidFill>
                  <a:schemeClr val="bg1"/>
                </a:solidFill>
                <a:latin typeface="+mn-lt"/>
              </a:rPr>
              <a:pPr algn="ctr"/>
              <a:t>‹#›</a:t>
            </a:fld>
            <a:endParaRPr lang="en-US" sz="700" b="1" i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87AAE41-36AB-6978-D4BE-3C8E20424EC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28600" y="2038350"/>
            <a:ext cx="3582988" cy="276860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0DC421E2-3D8C-0128-B252-74BF1FF3B00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184607" y="2038350"/>
            <a:ext cx="3582988" cy="276860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73F74403-796F-3A8F-B027-4AE352B66A4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185863" y="2038350"/>
            <a:ext cx="3582988" cy="276860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6AC2F2-AC61-389F-1C4D-6CCAF26B1BE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91527" y="6544036"/>
            <a:ext cx="5726286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lvl="0" indent="0" algn="l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ga-IE" sz="600" b="0" i="0" baseline="0">
                <a:solidFill>
                  <a:schemeClr val="bg1">
                    <a:lumMod val="85000"/>
                  </a:schemeClr>
                </a:solidFill>
                <a:latin typeface="+mn-lt"/>
              </a:rPr>
              <a:t>© 2023 Epsilon Data Management, LLC. All rights reserved. Proprietary and confidential. V-3.20.23</a:t>
            </a:r>
          </a:p>
        </p:txBody>
      </p:sp>
    </p:spTree>
    <p:extLst>
      <p:ext uri="{BB962C8B-B14F-4D97-AF65-F5344CB8AC3E}">
        <p14:creationId xmlns:p14="http://schemas.microsoft.com/office/powerpoint/2010/main" val="27421220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admap 2 - 4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AF9D6B-BDE2-D179-45BC-0B1A94CA0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" y="18256"/>
            <a:ext cx="10246360" cy="1159192"/>
          </a:xfrm>
        </p:spPr>
        <p:txBody>
          <a:bodyPr anchor="b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F5A4BE1-F70C-FF66-242C-B579B3CD7AC9}"/>
              </a:ext>
            </a:extLst>
          </p:cNvPr>
          <p:cNvSpPr/>
          <p:nvPr userDrawn="1"/>
        </p:nvSpPr>
        <p:spPr>
          <a:xfrm>
            <a:off x="10972800" y="293024"/>
            <a:ext cx="1016877" cy="10168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0" i="0" err="1">
              <a:latin typeface="Avenir Next LT Pro" panose="020B0504020202020204" pitchFamily="34" charset="0"/>
            </a:endParaRPr>
          </a:p>
        </p:txBody>
      </p:sp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F7A4D558-6F7F-5489-19F2-A1B7CFAA7F87}"/>
              </a:ext>
            </a:extLst>
          </p:cNvPr>
          <p:cNvSpPr/>
          <p:nvPr userDrawn="1"/>
        </p:nvSpPr>
        <p:spPr>
          <a:xfrm rot="5400000">
            <a:off x="9970209" y="123609"/>
            <a:ext cx="536174" cy="329271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0" i="0" err="1"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D92AEE-6C84-7BA0-E90B-B0D4E05A39C2}"/>
              </a:ext>
            </a:extLst>
          </p:cNvPr>
          <p:cNvSpPr/>
          <p:nvPr userDrawn="1"/>
        </p:nvSpPr>
        <p:spPr>
          <a:xfrm>
            <a:off x="2" y="1501879"/>
            <a:ext cx="2999676" cy="5199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685572-0CED-B2B6-DB7F-C8E406270F80}"/>
              </a:ext>
            </a:extLst>
          </p:cNvPr>
          <p:cNvSpPr/>
          <p:nvPr userDrawn="1"/>
        </p:nvSpPr>
        <p:spPr>
          <a:xfrm>
            <a:off x="3047385" y="1501879"/>
            <a:ext cx="2724569" cy="5199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02D492-CEB5-21B7-BD21-D78902ABDE76}"/>
              </a:ext>
            </a:extLst>
          </p:cNvPr>
          <p:cNvSpPr/>
          <p:nvPr userDrawn="1"/>
        </p:nvSpPr>
        <p:spPr>
          <a:xfrm>
            <a:off x="237744" y="1218240"/>
            <a:ext cx="1163687" cy="75431"/>
          </a:xfrm>
          <a:prstGeom prst="rect">
            <a:avLst/>
          </a:prstGeom>
          <a:gradFill flip="none" rotWithShape="1">
            <a:gsLst>
              <a:gs pos="7000">
                <a:schemeClr val="accent2"/>
              </a:gs>
              <a:gs pos="93000">
                <a:schemeClr val="accent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CED047B6-AAA2-70F7-C8F9-50470DF8309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5534" y="1577170"/>
            <a:ext cx="2576928" cy="444653"/>
          </a:xfrm>
          <a:prstGeom prst="rect">
            <a:avLst/>
          </a:prstGeom>
        </p:spPr>
        <p:txBody>
          <a:bodyPr anchor="ctr"/>
          <a:lstStyle>
            <a:lvl1pPr marL="7938" indent="0">
              <a:buNone/>
              <a:defRPr b="1" i="0">
                <a:solidFill>
                  <a:schemeClr val="bg1"/>
                </a:solidFill>
                <a:latin typeface="+mj-lt"/>
              </a:defRPr>
            </a:lvl1pPr>
            <a:lvl2pPr marL="341313" indent="0">
              <a:buNone/>
              <a:defRPr b="1" i="0">
                <a:solidFill>
                  <a:schemeClr val="accent1"/>
                </a:solidFill>
                <a:latin typeface="Avenir Next LT Pro" panose="020B0504020202020204" pitchFamily="34" charset="77"/>
              </a:defRPr>
            </a:lvl2pPr>
            <a:lvl3pPr marL="574675" indent="0">
              <a:buNone/>
              <a:defRPr b="1" i="0">
                <a:solidFill>
                  <a:schemeClr val="accent1"/>
                </a:solidFill>
                <a:latin typeface="Avenir Next LT Pro" panose="020B0504020202020204" pitchFamily="34" charset="77"/>
              </a:defRPr>
            </a:lvl3pPr>
            <a:lvl4pPr marL="1371600" indent="0">
              <a:buNone/>
              <a:defRPr b="1" i="0">
                <a:solidFill>
                  <a:schemeClr val="accent1"/>
                </a:solidFill>
                <a:latin typeface="Avenir Next LT Pro" panose="020B0504020202020204" pitchFamily="34" charset="77"/>
              </a:defRPr>
            </a:lvl4pPr>
            <a:lvl5pPr marL="1828800" indent="0">
              <a:buNone/>
              <a:defRPr b="1" i="0">
                <a:solidFill>
                  <a:schemeClr val="accent1"/>
                </a:solidFill>
                <a:latin typeface="Avenir Next LT Pro" panose="020B0504020202020204" pitchFamily="34" charset="77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A525AD98-0B94-9767-DB38-8E40C47E6B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03628" y="1577170"/>
            <a:ext cx="2576102" cy="444653"/>
          </a:xfrm>
          <a:prstGeom prst="rect">
            <a:avLst/>
          </a:prstGeom>
        </p:spPr>
        <p:txBody>
          <a:bodyPr anchor="ctr"/>
          <a:lstStyle>
            <a:lvl1pPr marL="7938" indent="0">
              <a:buNone/>
              <a:defRPr b="1" i="0">
                <a:solidFill>
                  <a:schemeClr val="bg1"/>
                </a:solidFill>
                <a:latin typeface="+mj-lt"/>
              </a:defRPr>
            </a:lvl1pPr>
            <a:lvl2pPr marL="341313" indent="0">
              <a:buNone/>
              <a:defRPr b="1" i="0">
                <a:solidFill>
                  <a:schemeClr val="accent1"/>
                </a:solidFill>
                <a:latin typeface="Avenir Next LT Pro" panose="020B0504020202020204" pitchFamily="34" charset="77"/>
              </a:defRPr>
            </a:lvl2pPr>
            <a:lvl3pPr marL="574675" indent="0">
              <a:buNone/>
              <a:defRPr b="1" i="0">
                <a:solidFill>
                  <a:schemeClr val="accent1"/>
                </a:solidFill>
                <a:latin typeface="Avenir Next LT Pro" panose="020B0504020202020204" pitchFamily="34" charset="77"/>
              </a:defRPr>
            </a:lvl3pPr>
            <a:lvl4pPr marL="1371600" indent="0">
              <a:buNone/>
              <a:defRPr b="1" i="0">
                <a:solidFill>
                  <a:schemeClr val="accent1"/>
                </a:solidFill>
                <a:latin typeface="Avenir Next LT Pro" panose="020B0504020202020204" pitchFamily="34" charset="77"/>
              </a:defRPr>
            </a:lvl4pPr>
            <a:lvl5pPr marL="1828800" indent="0">
              <a:buNone/>
              <a:defRPr b="1" i="0">
                <a:solidFill>
                  <a:schemeClr val="accent1"/>
                </a:solidFill>
                <a:latin typeface="Avenir Next LT Pro" panose="020B0504020202020204" pitchFamily="34" charset="77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9919A3FC-CEE1-2391-4EA0-0AB672F553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47694" y="1577170"/>
            <a:ext cx="3030870" cy="444653"/>
          </a:xfrm>
          <a:prstGeom prst="rect">
            <a:avLst/>
          </a:prstGeom>
        </p:spPr>
        <p:txBody>
          <a:bodyPr anchor="ctr"/>
          <a:lstStyle>
            <a:lvl1pPr marL="7938" indent="0">
              <a:buNone/>
              <a:defRPr b="1" i="0">
                <a:solidFill>
                  <a:schemeClr val="bg1"/>
                </a:solidFill>
                <a:latin typeface="+mj-lt"/>
              </a:defRPr>
            </a:lvl1pPr>
            <a:lvl2pPr marL="341313" indent="0">
              <a:buNone/>
              <a:defRPr b="1" i="0">
                <a:solidFill>
                  <a:schemeClr val="accent1"/>
                </a:solidFill>
                <a:latin typeface="Avenir Next LT Pro" panose="020B0504020202020204" pitchFamily="34" charset="77"/>
              </a:defRPr>
            </a:lvl2pPr>
            <a:lvl3pPr marL="574675" indent="0">
              <a:buNone/>
              <a:defRPr b="1" i="0">
                <a:solidFill>
                  <a:schemeClr val="accent1"/>
                </a:solidFill>
                <a:latin typeface="Avenir Next LT Pro" panose="020B0504020202020204" pitchFamily="34" charset="77"/>
              </a:defRPr>
            </a:lvl3pPr>
            <a:lvl4pPr marL="1371600" indent="0">
              <a:buNone/>
              <a:defRPr b="1" i="0">
                <a:solidFill>
                  <a:schemeClr val="accent1"/>
                </a:solidFill>
                <a:latin typeface="Avenir Next LT Pro" panose="020B0504020202020204" pitchFamily="34" charset="77"/>
              </a:defRPr>
            </a:lvl4pPr>
            <a:lvl5pPr marL="1828800" indent="0">
              <a:buNone/>
              <a:defRPr b="1" i="0">
                <a:solidFill>
                  <a:schemeClr val="accent1"/>
                </a:solidFill>
                <a:latin typeface="Avenir Next LT Pro" panose="020B0504020202020204" pitchFamily="34" charset="77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2D3F76A-37A3-B81A-AF4B-0D699FF18D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4939202"/>
            <a:ext cx="12192000" cy="1159192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2400" b="1" dirty="0" smtClean="0">
                <a:solidFill>
                  <a:schemeClr val="accent3"/>
                </a:solidFill>
              </a:defRPr>
            </a:lvl1pPr>
            <a:lvl2pPr>
              <a:defRPr lang="en-US" dirty="0" smtClean="0">
                <a:solidFill>
                  <a:schemeClr val="lt1"/>
                </a:solidFill>
                <a:latin typeface="+mn-lt"/>
              </a:defRPr>
            </a:lvl2pPr>
            <a:lvl3pPr>
              <a:defRPr lang="en-US" dirty="0" smtClean="0">
                <a:solidFill>
                  <a:schemeClr val="lt1"/>
                </a:solidFill>
                <a:latin typeface="+mn-lt"/>
              </a:defRPr>
            </a:lvl3pPr>
            <a:lvl4pPr>
              <a:defRPr lang="en-US" dirty="0" smtClean="0">
                <a:solidFill>
                  <a:schemeClr val="lt1"/>
                </a:solidFill>
                <a:latin typeface="+mn-lt"/>
              </a:defRPr>
            </a:lvl4pPr>
            <a:lvl5pPr>
              <a:defRPr lang="en-US" dirty="0">
                <a:solidFill>
                  <a:schemeClr val="lt1"/>
                </a:solidFill>
                <a:latin typeface="+mn-lt"/>
              </a:defRPr>
            </a:lvl5pPr>
          </a:lstStyle>
          <a:p>
            <a:pPr marL="0" lvl="0" algn="ctr"/>
            <a:r>
              <a:rPr lang="en-US"/>
              <a:t>Type here for callout. If no callout, delete.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6E81BBA-2BCC-B876-3436-5D2BF3CFC0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032" y="6254496"/>
            <a:ext cx="292100" cy="3683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D014EA2-B349-54F7-7190-8D3F1D7D68D7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764013" y="6441707"/>
            <a:ext cx="227692" cy="228600"/>
          </a:xfrm>
          <a:prstGeom prst="ellipse">
            <a:avLst/>
          </a:prstGeom>
          <a:solidFill>
            <a:schemeClr val="accent1"/>
          </a:solidFill>
        </p:spPr>
        <p:txBody>
          <a:bodyPr wrap="none" rtlCol="0" anchor="ctr">
            <a:noAutofit/>
          </a:bodyPr>
          <a:lstStyle/>
          <a:p>
            <a:pPr algn="ctr"/>
            <a:fld id="{9F77B881-CDA4-7041-897F-97D0053686EF}" type="slidenum">
              <a:rPr lang="en-US" sz="700" b="1" i="0" smtClean="0">
                <a:solidFill>
                  <a:schemeClr val="bg1"/>
                </a:solidFill>
                <a:latin typeface="+mn-lt"/>
              </a:rPr>
              <a:pPr algn="ctr"/>
              <a:t>‹#›</a:t>
            </a:fld>
            <a:endParaRPr lang="en-US" sz="700" b="1" i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F553CD-EA80-FC46-DC53-E9A9EBC46A2A}"/>
              </a:ext>
            </a:extLst>
          </p:cNvPr>
          <p:cNvSpPr/>
          <p:nvPr userDrawn="1"/>
        </p:nvSpPr>
        <p:spPr>
          <a:xfrm>
            <a:off x="5819661" y="1501879"/>
            <a:ext cx="2724569" cy="5199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  <p:sp>
        <p:nvSpPr>
          <p:cNvPr id="12" name="Text Placeholder 28">
            <a:extLst>
              <a:ext uri="{FF2B5EF4-FFF2-40B4-BE49-F238E27FC236}">
                <a16:creationId xmlns:a16="http://schemas.microsoft.com/office/drawing/2014/main" id="{599C125B-AB13-A9D6-D761-0DCEC44E2A4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63046" y="1577170"/>
            <a:ext cx="2576102" cy="444653"/>
          </a:xfrm>
          <a:prstGeom prst="rect">
            <a:avLst/>
          </a:prstGeom>
        </p:spPr>
        <p:txBody>
          <a:bodyPr anchor="ctr"/>
          <a:lstStyle>
            <a:lvl1pPr marL="7938" indent="0">
              <a:buNone/>
              <a:defRPr b="1" i="0">
                <a:solidFill>
                  <a:schemeClr val="bg1"/>
                </a:solidFill>
                <a:latin typeface="+mj-lt"/>
              </a:defRPr>
            </a:lvl1pPr>
            <a:lvl2pPr marL="341313" indent="0">
              <a:buNone/>
              <a:defRPr b="1" i="0">
                <a:solidFill>
                  <a:schemeClr val="accent1"/>
                </a:solidFill>
                <a:latin typeface="Avenir Next LT Pro" panose="020B0504020202020204" pitchFamily="34" charset="77"/>
              </a:defRPr>
            </a:lvl2pPr>
            <a:lvl3pPr marL="574675" indent="0">
              <a:buNone/>
              <a:defRPr b="1" i="0">
                <a:solidFill>
                  <a:schemeClr val="accent1"/>
                </a:solidFill>
                <a:latin typeface="Avenir Next LT Pro" panose="020B0504020202020204" pitchFamily="34" charset="77"/>
              </a:defRPr>
            </a:lvl3pPr>
            <a:lvl4pPr marL="1371600" indent="0">
              <a:buNone/>
              <a:defRPr b="1" i="0">
                <a:solidFill>
                  <a:schemeClr val="accent1"/>
                </a:solidFill>
                <a:latin typeface="Avenir Next LT Pro" panose="020B0504020202020204" pitchFamily="34" charset="77"/>
              </a:defRPr>
            </a:lvl4pPr>
            <a:lvl5pPr marL="1828800" indent="0">
              <a:buNone/>
              <a:defRPr b="1" i="0">
                <a:solidFill>
                  <a:schemeClr val="accent1"/>
                </a:solidFill>
                <a:latin typeface="Avenir Next LT Pro" panose="020B0504020202020204" pitchFamily="34" charset="77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B17571-3022-A921-4DE4-BA5EDC84FF4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38125" y="2124075"/>
            <a:ext cx="2584450" cy="265906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3DD143E-4A20-CD82-062E-44448B3D507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047385" y="2124075"/>
            <a:ext cx="2584450" cy="265906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B7CB7EC-8F1D-9779-B20B-560DAAFE728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863046" y="2124075"/>
            <a:ext cx="2584450" cy="265906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CD01FCC-34B3-DAD1-DACD-951C8877552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647694" y="2124075"/>
            <a:ext cx="2584450" cy="265906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B147F9-0009-BAFF-AEA9-3E5326797D8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91527" y="6544036"/>
            <a:ext cx="5726286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lvl="0" indent="0" algn="l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ga-IE" sz="600" b="0" i="0" baseline="0">
                <a:solidFill>
                  <a:schemeClr val="bg1">
                    <a:lumMod val="85000"/>
                  </a:schemeClr>
                </a:solidFill>
                <a:latin typeface="+mn-lt"/>
              </a:rPr>
              <a:t>© 2023 Epsilon Data Management, LLC. All rights reserved. Proprietary and confidential. V-3.20.23</a:t>
            </a:r>
          </a:p>
        </p:txBody>
      </p:sp>
    </p:spTree>
    <p:extLst>
      <p:ext uri="{BB962C8B-B14F-4D97-AF65-F5344CB8AC3E}">
        <p14:creationId xmlns:p14="http://schemas.microsoft.com/office/powerpoint/2010/main" val="5924191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admap 2 - 5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AF9D6B-BDE2-D179-45BC-0B1A94CA0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" y="18256"/>
            <a:ext cx="10246360" cy="1159192"/>
          </a:xfrm>
        </p:spPr>
        <p:txBody>
          <a:bodyPr anchor="b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F5A4BE1-F70C-FF66-242C-B579B3CD7AC9}"/>
              </a:ext>
            </a:extLst>
          </p:cNvPr>
          <p:cNvSpPr/>
          <p:nvPr userDrawn="1"/>
        </p:nvSpPr>
        <p:spPr>
          <a:xfrm>
            <a:off x="10972800" y="293024"/>
            <a:ext cx="1016877" cy="10168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0" i="0" err="1">
              <a:latin typeface="Avenir Next LT Pro" panose="020B0504020202020204" pitchFamily="34" charset="0"/>
            </a:endParaRPr>
          </a:p>
        </p:txBody>
      </p:sp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F7A4D558-6F7F-5489-19F2-A1B7CFAA7F87}"/>
              </a:ext>
            </a:extLst>
          </p:cNvPr>
          <p:cNvSpPr/>
          <p:nvPr userDrawn="1"/>
        </p:nvSpPr>
        <p:spPr>
          <a:xfrm rot="5400000">
            <a:off x="10494066" y="637771"/>
            <a:ext cx="521208" cy="224942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0" i="0" err="1"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D92AEE-6C84-7BA0-E90B-B0D4E05A39C2}"/>
              </a:ext>
            </a:extLst>
          </p:cNvPr>
          <p:cNvSpPr/>
          <p:nvPr userDrawn="1"/>
        </p:nvSpPr>
        <p:spPr>
          <a:xfrm>
            <a:off x="2" y="1502511"/>
            <a:ext cx="2560320" cy="5199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685572-0CED-B2B6-DB7F-C8E406270F80}"/>
              </a:ext>
            </a:extLst>
          </p:cNvPr>
          <p:cNvSpPr/>
          <p:nvPr userDrawn="1"/>
        </p:nvSpPr>
        <p:spPr>
          <a:xfrm>
            <a:off x="2616078" y="1502511"/>
            <a:ext cx="2286000" cy="5199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02D492-CEB5-21B7-BD21-D78902ABDE76}"/>
              </a:ext>
            </a:extLst>
          </p:cNvPr>
          <p:cNvSpPr/>
          <p:nvPr userDrawn="1"/>
        </p:nvSpPr>
        <p:spPr>
          <a:xfrm>
            <a:off x="237744" y="1218240"/>
            <a:ext cx="1163687" cy="75431"/>
          </a:xfrm>
          <a:prstGeom prst="rect">
            <a:avLst/>
          </a:prstGeom>
          <a:gradFill flip="none" rotWithShape="1">
            <a:gsLst>
              <a:gs pos="7000">
                <a:schemeClr val="accent2"/>
              </a:gs>
              <a:gs pos="93000">
                <a:schemeClr val="accent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CED047B6-AAA2-70F7-C8F9-50470DF8309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8600" y="1540157"/>
            <a:ext cx="2173932" cy="444653"/>
          </a:xfrm>
          <a:prstGeom prst="rect">
            <a:avLst/>
          </a:prstGeom>
        </p:spPr>
        <p:txBody>
          <a:bodyPr anchor="ctr"/>
          <a:lstStyle>
            <a:lvl1pPr marL="7938" indent="0">
              <a:buNone/>
              <a:defRPr b="1" i="0">
                <a:solidFill>
                  <a:schemeClr val="bg1"/>
                </a:solidFill>
                <a:latin typeface="+mj-lt"/>
              </a:defRPr>
            </a:lvl1pPr>
            <a:lvl2pPr marL="341313" indent="0">
              <a:buNone/>
              <a:defRPr b="1" i="0">
                <a:solidFill>
                  <a:schemeClr val="accent1"/>
                </a:solidFill>
                <a:latin typeface="Avenir Next LT Pro" panose="020B0504020202020204" pitchFamily="34" charset="77"/>
              </a:defRPr>
            </a:lvl2pPr>
            <a:lvl3pPr marL="574675" indent="0">
              <a:buNone/>
              <a:defRPr b="1" i="0">
                <a:solidFill>
                  <a:schemeClr val="accent1"/>
                </a:solidFill>
                <a:latin typeface="Avenir Next LT Pro" panose="020B0504020202020204" pitchFamily="34" charset="77"/>
              </a:defRPr>
            </a:lvl3pPr>
            <a:lvl4pPr marL="1371600" indent="0">
              <a:buNone/>
              <a:defRPr b="1" i="0">
                <a:solidFill>
                  <a:schemeClr val="accent1"/>
                </a:solidFill>
                <a:latin typeface="Avenir Next LT Pro" panose="020B0504020202020204" pitchFamily="34" charset="77"/>
              </a:defRPr>
            </a:lvl4pPr>
            <a:lvl5pPr marL="1828800" indent="0">
              <a:buNone/>
              <a:defRPr b="1" i="0">
                <a:solidFill>
                  <a:schemeClr val="accent1"/>
                </a:solidFill>
                <a:latin typeface="Avenir Next LT Pro" panose="020B0504020202020204" pitchFamily="34" charset="77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A525AD98-0B94-9767-DB38-8E40C47E6B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53482" y="1540157"/>
            <a:ext cx="2194560" cy="444653"/>
          </a:xfrm>
          <a:prstGeom prst="rect">
            <a:avLst/>
          </a:prstGeom>
        </p:spPr>
        <p:txBody>
          <a:bodyPr anchor="ctr"/>
          <a:lstStyle>
            <a:lvl1pPr marL="7938" indent="0">
              <a:buNone/>
              <a:defRPr b="1" i="0">
                <a:solidFill>
                  <a:schemeClr val="bg1"/>
                </a:solidFill>
                <a:latin typeface="+mj-lt"/>
              </a:defRPr>
            </a:lvl1pPr>
            <a:lvl2pPr marL="341313" indent="0">
              <a:buNone/>
              <a:defRPr b="1" i="0">
                <a:solidFill>
                  <a:schemeClr val="accent1"/>
                </a:solidFill>
                <a:latin typeface="Avenir Next LT Pro" panose="020B0504020202020204" pitchFamily="34" charset="77"/>
              </a:defRPr>
            </a:lvl2pPr>
            <a:lvl3pPr marL="574675" indent="0">
              <a:buNone/>
              <a:defRPr b="1" i="0">
                <a:solidFill>
                  <a:schemeClr val="accent1"/>
                </a:solidFill>
                <a:latin typeface="Avenir Next LT Pro" panose="020B0504020202020204" pitchFamily="34" charset="77"/>
              </a:defRPr>
            </a:lvl3pPr>
            <a:lvl4pPr marL="1371600" indent="0">
              <a:buNone/>
              <a:defRPr b="1" i="0">
                <a:solidFill>
                  <a:schemeClr val="accent1"/>
                </a:solidFill>
                <a:latin typeface="Avenir Next LT Pro" panose="020B0504020202020204" pitchFamily="34" charset="77"/>
              </a:defRPr>
            </a:lvl4pPr>
            <a:lvl5pPr marL="1828800" indent="0">
              <a:buNone/>
              <a:defRPr b="1" i="0">
                <a:solidFill>
                  <a:schemeClr val="accent1"/>
                </a:solidFill>
                <a:latin typeface="Avenir Next LT Pro" panose="020B0504020202020204" pitchFamily="34" charset="77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9919A3FC-CEE1-2391-4EA0-0AB672F553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675852" y="1540157"/>
            <a:ext cx="2002712" cy="444653"/>
          </a:xfrm>
          <a:prstGeom prst="rect">
            <a:avLst/>
          </a:prstGeom>
        </p:spPr>
        <p:txBody>
          <a:bodyPr anchor="ctr"/>
          <a:lstStyle>
            <a:lvl1pPr marL="7938" indent="0">
              <a:buNone/>
              <a:defRPr b="1" i="0">
                <a:solidFill>
                  <a:schemeClr val="bg1"/>
                </a:solidFill>
                <a:latin typeface="+mj-lt"/>
              </a:defRPr>
            </a:lvl1pPr>
            <a:lvl2pPr marL="341313" indent="0">
              <a:buNone/>
              <a:defRPr b="1" i="0">
                <a:solidFill>
                  <a:schemeClr val="accent1"/>
                </a:solidFill>
                <a:latin typeface="Avenir Next LT Pro" panose="020B0504020202020204" pitchFamily="34" charset="77"/>
              </a:defRPr>
            </a:lvl2pPr>
            <a:lvl3pPr marL="574675" indent="0">
              <a:buNone/>
              <a:defRPr b="1" i="0">
                <a:solidFill>
                  <a:schemeClr val="accent1"/>
                </a:solidFill>
                <a:latin typeface="Avenir Next LT Pro" panose="020B0504020202020204" pitchFamily="34" charset="77"/>
              </a:defRPr>
            </a:lvl3pPr>
            <a:lvl4pPr marL="1371600" indent="0">
              <a:buNone/>
              <a:defRPr b="1" i="0">
                <a:solidFill>
                  <a:schemeClr val="accent1"/>
                </a:solidFill>
                <a:latin typeface="Avenir Next LT Pro" panose="020B0504020202020204" pitchFamily="34" charset="77"/>
              </a:defRPr>
            </a:lvl4pPr>
            <a:lvl5pPr marL="1828800" indent="0">
              <a:buNone/>
              <a:defRPr b="1" i="0">
                <a:solidFill>
                  <a:schemeClr val="accent1"/>
                </a:solidFill>
                <a:latin typeface="Avenir Next LT Pro" panose="020B0504020202020204" pitchFamily="34" charset="77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2D3F76A-37A3-B81A-AF4B-0D699FF18D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4939202"/>
            <a:ext cx="12192000" cy="1159192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2400" b="1" dirty="0" smtClean="0">
                <a:solidFill>
                  <a:schemeClr val="accent3"/>
                </a:solidFill>
              </a:defRPr>
            </a:lvl1pPr>
            <a:lvl2pPr>
              <a:defRPr lang="en-US" dirty="0" smtClean="0">
                <a:solidFill>
                  <a:schemeClr val="lt1"/>
                </a:solidFill>
                <a:latin typeface="+mn-lt"/>
              </a:defRPr>
            </a:lvl2pPr>
            <a:lvl3pPr>
              <a:defRPr lang="en-US" dirty="0" smtClean="0">
                <a:solidFill>
                  <a:schemeClr val="lt1"/>
                </a:solidFill>
                <a:latin typeface="+mn-lt"/>
              </a:defRPr>
            </a:lvl3pPr>
            <a:lvl4pPr>
              <a:defRPr lang="en-US" dirty="0" smtClean="0">
                <a:solidFill>
                  <a:schemeClr val="lt1"/>
                </a:solidFill>
                <a:latin typeface="+mn-lt"/>
              </a:defRPr>
            </a:lvl4pPr>
            <a:lvl5pPr>
              <a:defRPr lang="en-US" dirty="0">
                <a:solidFill>
                  <a:schemeClr val="lt1"/>
                </a:solidFill>
                <a:latin typeface="+mn-lt"/>
              </a:defRPr>
            </a:lvl5pPr>
          </a:lstStyle>
          <a:p>
            <a:pPr marL="0" lvl="0" algn="ctr"/>
            <a:r>
              <a:rPr lang="en-US"/>
              <a:t>Type here for callout. If no callout, delete.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6E81BBA-2BCC-B876-3436-5D2BF3CFC0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032" y="6254496"/>
            <a:ext cx="292100" cy="3683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D014EA2-B349-54F7-7190-8D3F1D7D68D7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764013" y="6441707"/>
            <a:ext cx="227692" cy="228600"/>
          </a:xfrm>
          <a:prstGeom prst="ellipse">
            <a:avLst/>
          </a:prstGeom>
          <a:solidFill>
            <a:schemeClr val="accent1"/>
          </a:solidFill>
        </p:spPr>
        <p:txBody>
          <a:bodyPr wrap="none" rtlCol="0" anchor="ctr">
            <a:noAutofit/>
          </a:bodyPr>
          <a:lstStyle/>
          <a:p>
            <a:pPr algn="ctr"/>
            <a:fld id="{9F77B881-CDA4-7041-897F-97D0053686EF}" type="slidenum">
              <a:rPr lang="en-US" sz="700" b="1" i="0" smtClean="0">
                <a:solidFill>
                  <a:schemeClr val="bg1"/>
                </a:solidFill>
                <a:latin typeface="+mn-lt"/>
              </a:rPr>
              <a:pPr algn="ctr"/>
              <a:t>‹#›</a:t>
            </a:fld>
            <a:endParaRPr lang="en-US" sz="700" b="1" i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F553CD-EA80-FC46-DC53-E9A9EBC46A2A}"/>
              </a:ext>
            </a:extLst>
          </p:cNvPr>
          <p:cNvSpPr/>
          <p:nvPr userDrawn="1"/>
        </p:nvSpPr>
        <p:spPr>
          <a:xfrm>
            <a:off x="4961784" y="1502511"/>
            <a:ext cx="2286000" cy="5199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  <p:sp>
        <p:nvSpPr>
          <p:cNvPr id="12" name="Text Placeholder 28">
            <a:extLst>
              <a:ext uri="{FF2B5EF4-FFF2-40B4-BE49-F238E27FC236}">
                <a16:creationId xmlns:a16="http://schemas.microsoft.com/office/drawing/2014/main" id="{599C125B-AB13-A9D6-D761-0DCEC44E2A4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86924" y="1540157"/>
            <a:ext cx="2194560" cy="444653"/>
          </a:xfrm>
          <a:prstGeom prst="rect">
            <a:avLst/>
          </a:prstGeom>
        </p:spPr>
        <p:txBody>
          <a:bodyPr anchor="ctr"/>
          <a:lstStyle>
            <a:lvl1pPr marL="7938" indent="0">
              <a:buNone/>
              <a:defRPr b="1" i="0">
                <a:solidFill>
                  <a:schemeClr val="bg1"/>
                </a:solidFill>
                <a:latin typeface="+mj-lt"/>
              </a:defRPr>
            </a:lvl1pPr>
            <a:lvl2pPr marL="341313" indent="0">
              <a:buNone/>
              <a:defRPr b="1" i="0">
                <a:solidFill>
                  <a:schemeClr val="accent1"/>
                </a:solidFill>
                <a:latin typeface="Avenir Next LT Pro" panose="020B0504020202020204" pitchFamily="34" charset="77"/>
              </a:defRPr>
            </a:lvl2pPr>
            <a:lvl3pPr marL="574675" indent="0">
              <a:buNone/>
              <a:defRPr b="1" i="0">
                <a:solidFill>
                  <a:schemeClr val="accent1"/>
                </a:solidFill>
                <a:latin typeface="Avenir Next LT Pro" panose="020B0504020202020204" pitchFamily="34" charset="77"/>
              </a:defRPr>
            </a:lvl3pPr>
            <a:lvl4pPr marL="1371600" indent="0">
              <a:buNone/>
              <a:defRPr b="1" i="0">
                <a:solidFill>
                  <a:schemeClr val="accent1"/>
                </a:solidFill>
                <a:latin typeface="Avenir Next LT Pro" panose="020B0504020202020204" pitchFamily="34" charset="77"/>
              </a:defRPr>
            </a:lvl4pPr>
            <a:lvl5pPr marL="1828800" indent="0">
              <a:buNone/>
              <a:defRPr b="1" i="0">
                <a:solidFill>
                  <a:schemeClr val="accent1"/>
                </a:solidFill>
                <a:latin typeface="Avenir Next LT Pro" panose="020B0504020202020204" pitchFamily="34" charset="77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DA106CD-73A7-4DED-C22C-F468A7B32639}"/>
              </a:ext>
            </a:extLst>
          </p:cNvPr>
          <p:cNvSpPr/>
          <p:nvPr userDrawn="1"/>
        </p:nvSpPr>
        <p:spPr>
          <a:xfrm>
            <a:off x="7318818" y="1502511"/>
            <a:ext cx="2286000" cy="5199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527A4D22-09F8-0D14-2883-A468584047E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343958" y="1540157"/>
            <a:ext cx="2194560" cy="444653"/>
          </a:xfrm>
          <a:prstGeom prst="rect">
            <a:avLst/>
          </a:prstGeom>
        </p:spPr>
        <p:txBody>
          <a:bodyPr anchor="ctr"/>
          <a:lstStyle>
            <a:lvl1pPr marL="7938" indent="0">
              <a:buNone/>
              <a:defRPr b="1" i="0">
                <a:solidFill>
                  <a:schemeClr val="bg1"/>
                </a:solidFill>
                <a:latin typeface="+mj-lt"/>
              </a:defRPr>
            </a:lvl1pPr>
            <a:lvl2pPr marL="341313" indent="0">
              <a:buNone/>
              <a:defRPr b="1" i="0">
                <a:solidFill>
                  <a:schemeClr val="accent1"/>
                </a:solidFill>
                <a:latin typeface="Avenir Next LT Pro" panose="020B0504020202020204" pitchFamily="34" charset="77"/>
              </a:defRPr>
            </a:lvl2pPr>
            <a:lvl3pPr marL="574675" indent="0">
              <a:buNone/>
              <a:defRPr b="1" i="0">
                <a:solidFill>
                  <a:schemeClr val="accent1"/>
                </a:solidFill>
                <a:latin typeface="Avenir Next LT Pro" panose="020B0504020202020204" pitchFamily="34" charset="77"/>
              </a:defRPr>
            </a:lvl3pPr>
            <a:lvl4pPr marL="1371600" indent="0">
              <a:buNone/>
              <a:defRPr b="1" i="0">
                <a:solidFill>
                  <a:schemeClr val="accent1"/>
                </a:solidFill>
                <a:latin typeface="Avenir Next LT Pro" panose="020B0504020202020204" pitchFamily="34" charset="77"/>
              </a:defRPr>
            </a:lvl4pPr>
            <a:lvl5pPr marL="1828800" indent="0">
              <a:buNone/>
              <a:defRPr b="1" i="0">
                <a:solidFill>
                  <a:schemeClr val="accent1"/>
                </a:solidFill>
                <a:latin typeface="Avenir Next LT Pro" panose="020B0504020202020204" pitchFamily="34" charset="77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F2F98B5-81C7-9553-43ED-0092EE3CE7B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28600" y="2022475"/>
            <a:ext cx="2173288" cy="268763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02C51C00-1428-7993-F4F1-5692944C4F2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653482" y="2022475"/>
            <a:ext cx="2173288" cy="268763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B8D96A24-8CDF-C3D1-5807-E21EEC16CA0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961784" y="2022475"/>
            <a:ext cx="2243292" cy="268763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59F72889-4E90-EB46-CD6E-AAFB3692C89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343958" y="2022475"/>
            <a:ext cx="2194560" cy="268763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5769677E-3C70-7580-69C3-3E25F1304A9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675852" y="2022475"/>
            <a:ext cx="2002712" cy="268763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3ACAAE-25EE-53F8-EE80-869D8CCD080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91527" y="6544036"/>
            <a:ext cx="5726286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lvl="0" indent="0" algn="l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ga-IE" sz="600" b="0" i="0" baseline="0">
                <a:solidFill>
                  <a:schemeClr val="bg1">
                    <a:lumMod val="85000"/>
                  </a:schemeClr>
                </a:solidFill>
                <a:latin typeface="+mn-lt"/>
              </a:rPr>
              <a:t>© 2023 Epsilon Data Management, LLC. All rights reserved. Proprietary and confidential. V-3.20.23</a:t>
            </a:r>
          </a:p>
        </p:txBody>
      </p:sp>
    </p:spTree>
    <p:extLst>
      <p:ext uri="{BB962C8B-B14F-4D97-AF65-F5344CB8AC3E}">
        <p14:creationId xmlns:p14="http://schemas.microsoft.com/office/powerpoint/2010/main" val="33418216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Mob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A534EA-2744-B284-1321-A8F40A4496AE}"/>
              </a:ext>
            </a:extLst>
          </p:cNvPr>
          <p:cNvSpPr/>
          <p:nvPr userDrawn="1"/>
        </p:nvSpPr>
        <p:spPr>
          <a:xfrm>
            <a:off x="0" y="0"/>
            <a:ext cx="37719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0" i="0" err="1">
              <a:latin typeface="Avenir Next LT Pro" panose="020B05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99FCC6-010D-2637-DEA6-D64A722D9E0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3754" y="6713094"/>
            <a:ext cx="5726286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lvl="0" indent="0" algn="l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ga-IE" sz="600" b="0" i="0" baseline="0">
                <a:solidFill>
                  <a:schemeClr val="bg1">
                    <a:lumMod val="85000"/>
                  </a:schemeClr>
                </a:solidFill>
                <a:latin typeface="+mn-lt"/>
              </a:rPr>
              <a:t>© 2023 Epsilon Data Management, LLC. All rights reserved. Proprietary and confidential. V-3.20.23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6D394F-99C0-413F-5E87-DD647C0F1DA8}"/>
              </a:ext>
            </a:extLst>
          </p:cNvPr>
          <p:cNvSpPr/>
          <p:nvPr userDrawn="1"/>
        </p:nvSpPr>
        <p:spPr>
          <a:xfrm rot="16200000">
            <a:off x="-552825" y="3079957"/>
            <a:ext cx="1511354" cy="24622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lvl="0" indent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1000" b="1" i="0" cap="all" spc="300" baseline="0">
                <a:solidFill>
                  <a:schemeClr val="bg1"/>
                </a:solidFill>
                <a:latin typeface="+mn-lt"/>
              </a:rPr>
              <a:t>CHALLENGE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9B34D97-5FEB-6740-C596-44D60C4960B5}"/>
              </a:ext>
            </a:extLst>
          </p:cNvPr>
          <p:cNvSpPr/>
          <p:nvPr userDrawn="1"/>
        </p:nvSpPr>
        <p:spPr>
          <a:xfrm rot="16200000">
            <a:off x="-500246" y="4594984"/>
            <a:ext cx="1406196" cy="24622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lvl="0" indent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1000" b="1" i="0" cap="all" spc="300" baseline="0">
                <a:solidFill>
                  <a:schemeClr val="bg1"/>
                </a:solidFill>
                <a:latin typeface="+mn-lt"/>
              </a:rPr>
              <a:t>SOLUTION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CFE8B75-FCD2-BA22-54CF-95ACEF3D1A82}"/>
              </a:ext>
            </a:extLst>
          </p:cNvPr>
          <p:cNvSpPr/>
          <p:nvPr userDrawn="1"/>
        </p:nvSpPr>
        <p:spPr>
          <a:xfrm rot="16200000">
            <a:off x="-345788" y="5961589"/>
            <a:ext cx="1097280" cy="24622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lvl="0" indent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1000" b="1" i="0" cap="all" spc="300" baseline="0">
                <a:solidFill>
                  <a:schemeClr val="bg1"/>
                </a:solidFill>
                <a:latin typeface="+mn-lt"/>
              </a:rPr>
              <a:t>RESULTS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904683-82FE-3A73-3623-28885A506ED1}"/>
              </a:ext>
            </a:extLst>
          </p:cNvPr>
          <p:cNvSpPr/>
          <p:nvPr userDrawn="1"/>
        </p:nvSpPr>
        <p:spPr>
          <a:xfrm>
            <a:off x="8433193" y="0"/>
            <a:ext cx="375880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034D3F1-4FA0-0B1A-1399-85EF58A65863}"/>
              </a:ext>
            </a:extLst>
          </p:cNvPr>
          <p:cNvSpPr/>
          <p:nvPr userDrawn="1"/>
        </p:nvSpPr>
        <p:spPr>
          <a:xfrm>
            <a:off x="1833" y="1339510"/>
            <a:ext cx="8431362" cy="10640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15">
            <a:extLst>
              <a:ext uri="{FF2B5EF4-FFF2-40B4-BE49-F238E27FC236}">
                <a16:creationId xmlns:a16="http://schemas.microsoft.com/office/drawing/2014/main" id="{D09DF2AC-2C0F-F94F-8C58-986297290DE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3754" y="1713311"/>
            <a:ext cx="7711342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client quote or blurb here</a:t>
            </a:r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26941F4B-DBAC-577D-3B60-F284720C2E4B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135949" y="1052418"/>
            <a:ext cx="2353295" cy="5050988"/>
          </a:xfrm>
          <a:prstGeom prst="roundRect">
            <a:avLst>
              <a:gd name="adj" fmla="val 10748"/>
            </a:avLst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7938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9BD96F60-95DC-0A5C-9F59-10DD576C8BDD}"/>
              </a:ext>
            </a:extLst>
          </p:cNvPr>
          <p:cNvSpPr/>
          <p:nvPr userDrawn="1"/>
        </p:nvSpPr>
        <p:spPr>
          <a:xfrm rot="16200000">
            <a:off x="7628996" y="2206910"/>
            <a:ext cx="5367201" cy="2719004"/>
          </a:xfrm>
          <a:custGeom>
            <a:avLst/>
            <a:gdLst>
              <a:gd name="connsiteX0" fmla="*/ 5194023 w 5367201"/>
              <a:gd name="connsiteY0" fmla="*/ 444849 h 2719004"/>
              <a:gd name="connsiteX1" fmla="*/ 4935467 w 5367201"/>
              <a:gd name="connsiteY1" fmla="*/ 186293 h 2719004"/>
              <a:gd name="connsiteX2" fmla="*/ 416674 w 5367201"/>
              <a:gd name="connsiteY2" fmla="*/ 186292 h 2719004"/>
              <a:gd name="connsiteX3" fmla="*/ 158118 w 5367201"/>
              <a:gd name="connsiteY3" fmla="*/ 444848 h 2719004"/>
              <a:gd name="connsiteX4" fmla="*/ 158118 w 5367201"/>
              <a:gd name="connsiteY4" fmla="*/ 2268668 h 2719004"/>
              <a:gd name="connsiteX5" fmla="*/ 416674 w 5367201"/>
              <a:gd name="connsiteY5" fmla="*/ 2527224 h 2719004"/>
              <a:gd name="connsiteX6" fmla="*/ 4935467 w 5367201"/>
              <a:gd name="connsiteY6" fmla="*/ 2527224 h 2719004"/>
              <a:gd name="connsiteX7" fmla="*/ 5194023 w 5367201"/>
              <a:gd name="connsiteY7" fmla="*/ 2268669 h 2719004"/>
              <a:gd name="connsiteX8" fmla="*/ 5194023 w 5367201"/>
              <a:gd name="connsiteY8" fmla="*/ 2004263 h 2719004"/>
              <a:gd name="connsiteX9" fmla="*/ 5193667 w 5367201"/>
              <a:gd name="connsiteY9" fmla="*/ 2004263 h 2719004"/>
              <a:gd name="connsiteX10" fmla="*/ 5193667 w 5367201"/>
              <a:gd name="connsiteY10" fmla="*/ 709254 h 2719004"/>
              <a:gd name="connsiteX11" fmla="*/ 5194023 w 5367201"/>
              <a:gd name="connsiteY11" fmla="*/ 709254 h 2719004"/>
              <a:gd name="connsiteX12" fmla="*/ 5367201 w 5367201"/>
              <a:gd name="connsiteY12" fmla="*/ 439030 h 2719004"/>
              <a:gd name="connsiteX13" fmla="*/ 5367201 w 5367201"/>
              <a:gd name="connsiteY13" fmla="*/ 2274488 h 2719004"/>
              <a:gd name="connsiteX14" fmla="*/ 4950867 w 5367201"/>
              <a:gd name="connsiteY14" fmla="*/ 2690822 h 2719004"/>
              <a:gd name="connsiteX15" fmla="*/ 4130463 w 5367201"/>
              <a:gd name="connsiteY15" fmla="*/ 2690822 h 2719004"/>
              <a:gd name="connsiteX16" fmla="*/ 4130463 w 5367201"/>
              <a:gd name="connsiteY16" fmla="*/ 2699972 h 2719004"/>
              <a:gd name="connsiteX17" fmla="*/ 4111430 w 5367201"/>
              <a:gd name="connsiteY17" fmla="*/ 2719004 h 2719004"/>
              <a:gd name="connsiteX18" fmla="*/ 3516297 w 5367201"/>
              <a:gd name="connsiteY18" fmla="*/ 2719004 h 2719004"/>
              <a:gd name="connsiteX19" fmla="*/ 3497264 w 5367201"/>
              <a:gd name="connsiteY19" fmla="*/ 2699972 h 2719004"/>
              <a:gd name="connsiteX20" fmla="*/ 3497265 w 5367201"/>
              <a:gd name="connsiteY20" fmla="*/ 2690822 h 2719004"/>
              <a:gd name="connsiteX21" fmla="*/ 416334 w 5367201"/>
              <a:gd name="connsiteY21" fmla="*/ 2690821 h 2719004"/>
              <a:gd name="connsiteX22" fmla="*/ 0 w 5367201"/>
              <a:gd name="connsiteY22" fmla="*/ 2274487 h 2719004"/>
              <a:gd name="connsiteX23" fmla="*/ 0 w 5367201"/>
              <a:gd name="connsiteY23" fmla="*/ 439029 h 2719004"/>
              <a:gd name="connsiteX24" fmla="*/ 416334 w 5367201"/>
              <a:gd name="connsiteY24" fmla="*/ 22695 h 2719004"/>
              <a:gd name="connsiteX25" fmla="*/ 3361841 w 5367201"/>
              <a:gd name="connsiteY25" fmla="*/ 22695 h 2719004"/>
              <a:gd name="connsiteX26" fmla="*/ 3361841 w 5367201"/>
              <a:gd name="connsiteY26" fmla="*/ 19033 h 2719004"/>
              <a:gd name="connsiteX27" fmla="*/ 3380873 w 5367201"/>
              <a:gd name="connsiteY27" fmla="*/ 0 h 2719004"/>
              <a:gd name="connsiteX28" fmla="*/ 3723461 w 5367201"/>
              <a:gd name="connsiteY28" fmla="*/ 0 h 2719004"/>
              <a:gd name="connsiteX29" fmla="*/ 3742494 w 5367201"/>
              <a:gd name="connsiteY29" fmla="*/ 19033 h 2719004"/>
              <a:gd name="connsiteX30" fmla="*/ 3742494 w 5367201"/>
              <a:gd name="connsiteY30" fmla="*/ 22696 h 2719004"/>
              <a:gd name="connsiteX31" fmla="*/ 3877915 w 5367201"/>
              <a:gd name="connsiteY31" fmla="*/ 22696 h 2719004"/>
              <a:gd name="connsiteX32" fmla="*/ 3877915 w 5367201"/>
              <a:gd name="connsiteY32" fmla="*/ 19034 h 2719004"/>
              <a:gd name="connsiteX33" fmla="*/ 3896948 w 5367201"/>
              <a:gd name="connsiteY33" fmla="*/ 1 h 2719004"/>
              <a:gd name="connsiteX34" fmla="*/ 4239536 w 5367201"/>
              <a:gd name="connsiteY34" fmla="*/ 1 h 2719004"/>
              <a:gd name="connsiteX35" fmla="*/ 4258569 w 5367201"/>
              <a:gd name="connsiteY35" fmla="*/ 19034 h 2719004"/>
              <a:gd name="connsiteX36" fmla="*/ 4258569 w 5367201"/>
              <a:gd name="connsiteY36" fmla="*/ 22696 h 2719004"/>
              <a:gd name="connsiteX37" fmla="*/ 4413611 w 5367201"/>
              <a:gd name="connsiteY37" fmla="*/ 22696 h 2719004"/>
              <a:gd name="connsiteX38" fmla="*/ 4413611 w 5367201"/>
              <a:gd name="connsiteY38" fmla="*/ 19036 h 2719004"/>
              <a:gd name="connsiteX39" fmla="*/ 4432644 w 5367201"/>
              <a:gd name="connsiteY39" fmla="*/ 3 h 2719004"/>
              <a:gd name="connsiteX40" fmla="*/ 4622971 w 5367201"/>
              <a:gd name="connsiteY40" fmla="*/ 3 h 2719004"/>
              <a:gd name="connsiteX41" fmla="*/ 4642004 w 5367201"/>
              <a:gd name="connsiteY41" fmla="*/ 19036 h 2719004"/>
              <a:gd name="connsiteX42" fmla="*/ 4642004 w 5367201"/>
              <a:gd name="connsiteY42" fmla="*/ 22696 h 2719004"/>
              <a:gd name="connsiteX43" fmla="*/ 4950867 w 5367201"/>
              <a:gd name="connsiteY43" fmla="*/ 22696 h 2719004"/>
              <a:gd name="connsiteX44" fmla="*/ 5367201 w 5367201"/>
              <a:gd name="connsiteY44" fmla="*/ 439030 h 271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367201" h="2719004">
                <a:moveTo>
                  <a:pt x="5194023" y="444849"/>
                </a:moveTo>
                <a:cubicBezTo>
                  <a:pt x="5194023" y="302052"/>
                  <a:pt x="5078264" y="186293"/>
                  <a:pt x="4935467" y="186293"/>
                </a:cubicBezTo>
                <a:lnTo>
                  <a:pt x="416674" y="186292"/>
                </a:lnTo>
                <a:cubicBezTo>
                  <a:pt x="273878" y="186292"/>
                  <a:pt x="158118" y="302051"/>
                  <a:pt x="158118" y="444848"/>
                </a:cubicBezTo>
                <a:lnTo>
                  <a:pt x="158118" y="2268668"/>
                </a:lnTo>
                <a:cubicBezTo>
                  <a:pt x="158118" y="2411464"/>
                  <a:pt x="273878" y="2527224"/>
                  <a:pt x="416674" y="2527224"/>
                </a:cubicBezTo>
                <a:lnTo>
                  <a:pt x="4935467" y="2527224"/>
                </a:lnTo>
                <a:cubicBezTo>
                  <a:pt x="5078264" y="2527224"/>
                  <a:pt x="5194023" y="2411465"/>
                  <a:pt x="5194023" y="2268669"/>
                </a:cubicBezTo>
                <a:lnTo>
                  <a:pt x="5194023" y="2004263"/>
                </a:lnTo>
                <a:lnTo>
                  <a:pt x="5193667" y="2004263"/>
                </a:lnTo>
                <a:lnTo>
                  <a:pt x="5193667" y="709254"/>
                </a:lnTo>
                <a:lnTo>
                  <a:pt x="5194023" y="709254"/>
                </a:lnTo>
                <a:close/>
                <a:moveTo>
                  <a:pt x="5367201" y="439030"/>
                </a:moveTo>
                <a:lnTo>
                  <a:pt x="5367201" y="2274488"/>
                </a:lnTo>
                <a:cubicBezTo>
                  <a:pt x="5367201" y="2504423"/>
                  <a:pt x="5180802" y="2690822"/>
                  <a:pt x="4950867" y="2690822"/>
                </a:cubicBezTo>
                <a:lnTo>
                  <a:pt x="4130463" y="2690822"/>
                </a:lnTo>
                <a:lnTo>
                  <a:pt x="4130463" y="2699972"/>
                </a:lnTo>
                <a:cubicBezTo>
                  <a:pt x="4130463" y="2710483"/>
                  <a:pt x="4121942" y="2719004"/>
                  <a:pt x="4111430" y="2719004"/>
                </a:cubicBezTo>
                <a:lnTo>
                  <a:pt x="3516297" y="2719004"/>
                </a:lnTo>
                <a:cubicBezTo>
                  <a:pt x="3505786" y="2719004"/>
                  <a:pt x="3497264" y="2710483"/>
                  <a:pt x="3497264" y="2699972"/>
                </a:cubicBezTo>
                <a:lnTo>
                  <a:pt x="3497265" y="2690822"/>
                </a:lnTo>
                <a:lnTo>
                  <a:pt x="416334" y="2690821"/>
                </a:lnTo>
                <a:cubicBezTo>
                  <a:pt x="186399" y="2690821"/>
                  <a:pt x="0" y="2504422"/>
                  <a:pt x="0" y="2274487"/>
                </a:cubicBezTo>
                <a:lnTo>
                  <a:pt x="0" y="439029"/>
                </a:lnTo>
                <a:cubicBezTo>
                  <a:pt x="0" y="209094"/>
                  <a:pt x="186399" y="22695"/>
                  <a:pt x="416334" y="22695"/>
                </a:cubicBezTo>
                <a:lnTo>
                  <a:pt x="3361841" y="22695"/>
                </a:lnTo>
                <a:lnTo>
                  <a:pt x="3361841" y="19033"/>
                </a:lnTo>
                <a:cubicBezTo>
                  <a:pt x="3361841" y="8522"/>
                  <a:pt x="3370362" y="0"/>
                  <a:pt x="3380873" y="0"/>
                </a:cubicBezTo>
                <a:lnTo>
                  <a:pt x="3723461" y="0"/>
                </a:lnTo>
                <a:cubicBezTo>
                  <a:pt x="3733973" y="0"/>
                  <a:pt x="3742494" y="8522"/>
                  <a:pt x="3742494" y="19033"/>
                </a:cubicBezTo>
                <a:lnTo>
                  <a:pt x="3742494" y="22696"/>
                </a:lnTo>
                <a:lnTo>
                  <a:pt x="3877915" y="22696"/>
                </a:lnTo>
                <a:lnTo>
                  <a:pt x="3877915" y="19034"/>
                </a:lnTo>
                <a:cubicBezTo>
                  <a:pt x="3877915" y="8523"/>
                  <a:pt x="3886437" y="1"/>
                  <a:pt x="3896948" y="1"/>
                </a:cubicBezTo>
                <a:lnTo>
                  <a:pt x="4239536" y="1"/>
                </a:lnTo>
                <a:cubicBezTo>
                  <a:pt x="4250048" y="1"/>
                  <a:pt x="4258569" y="8523"/>
                  <a:pt x="4258569" y="19034"/>
                </a:cubicBezTo>
                <a:lnTo>
                  <a:pt x="4258569" y="22696"/>
                </a:lnTo>
                <a:lnTo>
                  <a:pt x="4413611" y="22696"/>
                </a:lnTo>
                <a:lnTo>
                  <a:pt x="4413611" y="19036"/>
                </a:lnTo>
                <a:cubicBezTo>
                  <a:pt x="4413611" y="8524"/>
                  <a:pt x="4422133" y="3"/>
                  <a:pt x="4432644" y="3"/>
                </a:cubicBezTo>
                <a:lnTo>
                  <a:pt x="4622971" y="3"/>
                </a:lnTo>
                <a:cubicBezTo>
                  <a:pt x="4633482" y="3"/>
                  <a:pt x="4642004" y="8524"/>
                  <a:pt x="4642004" y="19036"/>
                </a:cubicBezTo>
                <a:lnTo>
                  <a:pt x="4642004" y="22696"/>
                </a:lnTo>
                <a:lnTo>
                  <a:pt x="4950867" y="22696"/>
                </a:lnTo>
                <a:cubicBezTo>
                  <a:pt x="5180802" y="22696"/>
                  <a:pt x="5367201" y="209095"/>
                  <a:pt x="5367201" y="4390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600" b="0" i="0" err="1">
              <a:latin typeface="+mn-lt"/>
            </a:endParaRP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FBB06C73-F1AC-1C36-9C99-06974CD55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755" y="469094"/>
            <a:ext cx="7673246" cy="733957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14AEF8B-FCF1-5136-C34B-1D2FFED132BD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33754" y="4170364"/>
            <a:ext cx="7867904" cy="1378568"/>
          </a:xfrm>
        </p:spPr>
        <p:txBody>
          <a:bodyPr anchor="ctr" anchorCtr="0"/>
          <a:lstStyle>
            <a:lvl1pPr marL="173038" indent="-173038"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lang="en-US" sz="1400" b="0" i="0" kern="1200" dirty="0" smtClean="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1pPr>
            <a:lvl2pPr marL="403225" indent="-174625">
              <a:spcAft>
                <a:spcPts val="300"/>
              </a:spcAft>
              <a:buClr>
                <a:schemeClr val="accent1"/>
              </a:buClr>
              <a:buFont typeface="System Font Regular"/>
              <a:buChar char="–"/>
              <a:tabLst/>
              <a:defRPr sz="1400" b="0" i="0">
                <a:latin typeface="+mn-lt"/>
              </a:defRPr>
            </a:lvl2pPr>
            <a:lvl3pPr marL="633413" indent="-230188">
              <a:spcAft>
                <a:spcPts val="300"/>
              </a:spcAft>
              <a:buClr>
                <a:schemeClr val="accent1"/>
              </a:buClr>
              <a:tabLst/>
              <a:defRPr sz="1400" b="0" i="0">
                <a:latin typeface="+mn-lt"/>
              </a:defRPr>
            </a:lvl3pPr>
            <a:lvl4pPr marL="865188" indent="-231775">
              <a:spcAft>
                <a:spcPts val="300"/>
              </a:spcAft>
              <a:buClr>
                <a:schemeClr val="accent1"/>
              </a:buClr>
              <a:tabLst/>
              <a:defRPr sz="1400" b="0" i="0">
                <a:latin typeface="+mn-lt"/>
              </a:defRPr>
            </a:lvl4pPr>
            <a:lvl5pPr marL="1095375" indent="-230188">
              <a:spcAft>
                <a:spcPts val="300"/>
              </a:spcAft>
              <a:buClr>
                <a:schemeClr val="accent1"/>
              </a:buClr>
              <a:tabLst/>
              <a:defRPr sz="1400" b="0" i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48">
            <a:extLst>
              <a:ext uri="{FF2B5EF4-FFF2-40B4-BE49-F238E27FC236}">
                <a16:creationId xmlns:a16="http://schemas.microsoft.com/office/drawing/2014/main" id="{B90FC1CC-2C50-BA53-70F5-1AE43884208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375" y="5805612"/>
            <a:ext cx="2231811" cy="394121"/>
          </a:xfrm>
        </p:spPr>
        <p:txBody>
          <a:bodyPr anchor="b"/>
          <a:lstStyle>
            <a:lvl1pPr marL="0" indent="0" algn="ctr">
              <a:buNone/>
              <a:defRPr sz="3600" b="1" i="0">
                <a:solidFill>
                  <a:schemeClr val="accent1"/>
                </a:solidFill>
                <a:latin typeface="+mj-lt"/>
                <a:cs typeface="Arial Black" panose="020B0604020202020204" pitchFamily="34" charset="0"/>
              </a:defRPr>
            </a:lvl1pPr>
            <a:lvl2pPr marL="230187" indent="0">
              <a:buNone/>
              <a:defRPr sz="2800">
                <a:solidFill>
                  <a:schemeClr val="accent3"/>
                </a:solidFill>
              </a:defRPr>
            </a:lvl2pPr>
            <a:lvl3pPr marL="519113" indent="0">
              <a:buNone/>
              <a:defRPr sz="2800">
                <a:solidFill>
                  <a:schemeClr val="accent3"/>
                </a:solidFill>
              </a:defRPr>
            </a:lvl3pPr>
            <a:lvl4pPr marL="801687" indent="0">
              <a:buNone/>
              <a:defRPr sz="2800">
                <a:solidFill>
                  <a:schemeClr val="accent3"/>
                </a:solidFill>
              </a:defRPr>
            </a:lvl4pPr>
            <a:lvl5pPr marL="1090613" indent="0">
              <a:buNone/>
              <a:defRPr sz="28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6" name="Text Placeholder 51">
            <a:extLst>
              <a:ext uri="{FF2B5EF4-FFF2-40B4-BE49-F238E27FC236}">
                <a16:creationId xmlns:a16="http://schemas.microsoft.com/office/drawing/2014/main" id="{8CB8369F-CA5D-32BC-893D-0CBE0E2AA3B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8375" y="6070744"/>
            <a:ext cx="2231811" cy="341312"/>
          </a:xfrm>
        </p:spPr>
        <p:txBody>
          <a:bodyPr>
            <a:noAutofit/>
          </a:bodyPr>
          <a:lstStyle>
            <a:lvl1pPr marL="0" indent="0" algn="ctr">
              <a:buNone/>
              <a:defRPr sz="1200" b="0"/>
            </a:lvl1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27" name="Text Placeholder 48">
            <a:extLst>
              <a:ext uri="{FF2B5EF4-FFF2-40B4-BE49-F238E27FC236}">
                <a16:creationId xmlns:a16="http://schemas.microsoft.com/office/drawing/2014/main" id="{084C5567-36EB-9F73-D866-C799462CCC5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60481" y="5805612"/>
            <a:ext cx="2231811" cy="394121"/>
          </a:xfrm>
        </p:spPr>
        <p:txBody>
          <a:bodyPr anchor="b"/>
          <a:lstStyle>
            <a:lvl1pPr marL="0" indent="0" algn="ctr">
              <a:buNone/>
              <a:defRPr sz="3600" b="1" i="0">
                <a:solidFill>
                  <a:schemeClr val="accent1"/>
                </a:solidFill>
                <a:latin typeface="+mj-lt"/>
                <a:cs typeface="Arial Black" panose="020B0604020202020204" pitchFamily="34" charset="0"/>
              </a:defRPr>
            </a:lvl1pPr>
            <a:lvl2pPr marL="230187" indent="0">
              <a:buNone/>
              <a:defRPr sz="2800">
                <a:solidFill>
                  <a:schemeClr val="accent3"/>
                </a:solidFill>
              </a:defRPr>
            </a:lvl2pPr>
            <a:lvl3pPr marL="519113" indent="0">
              <a:buNone/>
              <a:defRPr sz="2800">
                <a:solidFill>
                  <a:schemeClr val="accent3"/>
                </a:solidFill>
              </a:defRPr>
            </a:lvl3pPr>
            <a:lvl4pPr marL="801687" indent="0">
              <a:buNone/>
              <a:defRPr sz="2800">
                <a:solidFill>
                  <a:schemeClr val="accent3"/>
                </a:solidFill>
              </a:defRPr>
            </a:lvl4pPr>
            <a:lvl5pPr marL="1090613" indent="0">
              <a:buNone/>
              <a:defRPr sz="28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2" name="Text Placeholder 51">
            <a:extLst>
              <a:ext uri="{FF2B5EF4-FFF2-40B4-BE49-F238E27FC236}">
                <a16:creationId xmlns:a16="http://schemas.microsoft.com/office/drawing/2014/main" id="{3E901744-C479-15D6-3117-70E217E93F8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60480" y="6070744"/>
            <a:ext cx="2231811" cy="341312"/>
          </a:xfrm>
        </p:spPr>
        <p:txBody>
          <a:bodyPr>
            <a:noAutofit/>
          </a:bodyPr>
          <a:lstStyle>
            <a:lvl1pPr marL="0" indent="0" algn="ctr">
              <a:buNone/>
              <a:defRPr sz="1200" b="0"/>
            </a:lvl1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33" name="Text Placeholder 48">
            <a:extLst>
              <a:ext uri="{FF2B5EF4-FFF2-40B4-BE49-F238E27FC236}">
                <a16:creationId xmlns:a16="http://schemas.microsoft.com/office/drawing/2014/main" id="{2A538C81-E93C-4778-97C9-0E690AD4AE3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726517" y="5805612"/>
            <a:ext cx="2231811" cy="394121"/>
          </a:xfrm>
        </p:spPr>
        <p:txBody>
          <a:bodyPr anchor="b"/>
          <a:lstStyle>
            <a:lvl1pPr marL="0" indent="0" algn="ctr">
              <a:buNone/>
              <a:defRPr sz="3600" b="1" i="0">
                <a:solidFill>
                  <a:schemeClr val="accent1"/>
                </a:solidFill>
                <a:latin typeface="+mj-lt"/>
                <a:cs typeface="Arial Black" panose="020B0604020202020204" pitchFamily="34" charset="0"/>
              </a:defRPr>
            </a:lvl1pPr>
            <a:lvl2pPr marL="230187" indent="0">
              <a:buNone/>
              <a:defRPr sz="2800">
                <a:solidFill>
                  <a:schemeClr val="accent3"/>
                </a:solidFill>
              </a:defRPr>
            </a:lvl2pPr>
            <a:lvl3pPr marL="519113" indent="0">
              <a:buNone/>
              <a:defRPr sz="2800">
                <a:solidFill>
                  <a:schemeClr val="accent3"/>
                </a:solidFill>
              </a:defRPr>
            </a:lvl3pPr>
            <a:lvl4pPr marL="801687" indent="0">
              <a:buNone/>
              <a:defRPr sz="2800">
                <a:solidFill>
                  <a:schemeClr val="accent3"/>
                </a:solidFill>
              </a:defRPr>
            </a:lvl4pPr>
            <a:lvl5pPr marL="1090613" indent="0">
              <a:buNone/>
              <a:defRPr sz="28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4" name="Text Placeholder 51">
            <a:extLst>
              <a:ext uri="{FF2B5EF4-FFF2-40B4-BE49-F238E27FC236}">
                <a16:creationId xmlns:a16="http://schemas.microsoft.com/office/drawing/2014/main" id="{D291A346-CD03-1AD7-2306-11BA7612344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726516" y="6070744"/>
            <a:ext cx="2231811" cy="341312"/>
          </a:xfrm>
        </p:spPr>
        <p:txBody>
          <a:bodyPr>
            <a:noAutofit/>
          </a:bodyPr>
          <a:lstStyle>
            <a:lvl1pPr marL="0" indent="0" algn="ctr">
              <a:buNone/>
              <a:defRPr sz="1200" b="0"/>
            </a:lvl1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7F3B6F6-B326-1B34-38D5-72E6C01D4857}"/>
              </a:ext>
            </a:extLst>
          </p:cNvPr>
          <p:cNvSpPr txBox="1"/>
          <p:nvPr userDrawn="1"/>
        </p:nvSpPr>
        <p:spPr>
          <a:xfrm>
            <a:off x="533754" y="206764"/>
            <a:ext cx="1415772" cy="246221"/>
          </a:xfrm>
          <a:prstGeom prst="rect">
            <a:avLst/>
          </a:prstGeom>
          <a:noFill/>
        </p:spPr>
        <p:txBody>
          <a:bodyPr vert="horz" wrap="square" lIns="0" tIns="45720" rIns="91440" bIns="45720" rtlCol="0">
            <a:sp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lang="en-US" sz="1100" b="0" i="0" cap="all" spc="300" baseline="0" dirty="0">
                <a:solidFill>
                  <a:schemeClr val="accent1"/>
                </a:solidFill>
                <a:latin typeface="Avenir Next LT Pro" panose="020B0504020202020204" pitchFamily="34" charset="77"/>
              </a:defRPr>
            </a:lvl1pPr>
            <a:lvl2pPr marL="3089275" indent="-29845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lang="en-US" sz="3200" b="0" i="0" dirty="0">
                <a:solidFill>
                  <a:srgbClr val="6F706F"/>
                </a:solidFill>
              </a:defRPr>
            </a:lvl2pPr>
            <a:lvl3pPr marL="801688" indent="-28575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lang="en-US" sz="3200" b="0" i="0">
                <a:solidFill>
                  <a:srgbClr val="6F706F"/>
                </a:solidFill>
              </a:defRPr>
            </a:lvl3pPr>
            <a:lvl4pPr marL="1260475" indent="-2952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lang="en-US" sz="3200" b="0" i="0" dirty="0">
                <a:solidFill>
                  <a:srgbClr val="6F706F"/>
                </a:solidFill>
              </a:defRPr>
            </a:lvl4pPr>
            <a:lvl5pPr marL="1766888" indent="-28575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&gt;"/>
              <a:defRPr lang="en-US" sz="3200" b="0" i="0" dirty="0">
                <a:solidFill>
                  <a:srgbClr val="6F706F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US" sz="1000">
                <a:latin typeface="+mn-lt"/>
              </a:rPr>
              <a:t>CASE STUDY</a:t>
            </a:r>
          </a:p>
        </p:txBody>
      </p:sp>
      <p:sp>
        <p:nvSpPr>
          <p:cNvPr id="37" name="Content Placeholder 3">
            <a:extLst>
              <a:ext uri="{FF2B5EF4-FFF2-40B4-BE49-F238E27FC236}">
                <a16:creationId xmlns:a16="http://schemas.microsoft.com/office/drawing/2014/main" id="{7085808A-CFAF-6AE9-A646-1020F855E78D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533754" y="2561483"/>
            <a:ext cx="7867904" cy="1378568"/>
          </a:xfrm>
        </p:spPr>
        <p:txBody>
          <a:bodyPr anchor="ctr" anchorCtr="0"/>
          <a:lstStyle>
            <a:lvl1pPr marL="173038" indent="-173038"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lang="en-US" sz="1400" b="0" i="0" kern="1200" dirty="0" smtClean="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1pPr>
            <a:lvl2pPr marL="403225" indent="-174625">
              <a:spcAft>
                <a:spcPts val="300"/>
              </a:spcAft>
              <a:buClr>
                <a:schemeClr val="accent1"/>
              </a:buClr>
              <a:buFont typeface="System Font Regular"/>
              <a:buChar char="–"/>
              <a:tabLst/>
              <a:defRPr sz="1400" b="0" i="0">
                <a:latin typeface="+mn-lt"/>
              </a:defRPr>
            </a:lvl2pPr>
            <a:lvl3pPr marL="633413" indent="-230188">
              <a:spcAft>
                <a:spcPts val="300"/>
              </a:spcAft>
              <a:buClr>
                <a:schemeClr val="accent1"/>
              </a:buClr>
              <a:tabLst/>
              <a:defRPr sz="1400" b="0" i="0">
                <a:latin typeface="+mn-lt"/>
              </a:defRPr>
            </a:lvl3pPr>
            <a:lvl4pPr marL="865188" indent="-231775">
              <a:spcAft>
                <a:spcPts val="300"/>
              </a:spcAft>
              <a:buClr>
                <a:schemeClr val="accent1"/>
              </a:buClr>
              <a:tabLst/>
              <a:defRPr sz="1400" b="0" i="0">
                <a:latin typeface="+mn-lt"/>
              </a:defRPr>
            </a:lvl4pPr>
            <a:lvl5pPr marL="1095375" indent="-230188">
              <a:spcAft>
                <a:spcPts val="300"/>
              </a:spcAft>
              <a:buClr>
                <a:schemeClr val="accent1"/>
              </a:buClr>
              <a:tabLst/>
              <a:defRPr sz="1400" b="0" i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9DAAFCB7-5B90-BDCA-2C0D-A78D0B3956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1" r="-11"/>
          <a:stretch/>
        </p:blipFill>
        <p:spPr>
          <a:xfrm>
            <a:off x="9737806" y="6448672"/>
            <a:ext cx="1149581" cy="305818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C322AD3-D574-A7C0-F1FF-3E0D4A9D1687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9564883" y="61408"/>
            <a:ext cx="1495425" cy="7366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Client logo here</a:t>
            </a:r>
          </a:p>
        </p:txBody>
      </p:sp>
    </p:spTree>
    <p:extLst>
      <p:ext uri="{BB962C8B-B14F-4D97-AF65-F5344CB8AC3E}">
        <p14:creationId xmlns:p14="http://schemas.microsoft.com/office/powerpoint/2010/main" val="14745983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84FF59B-47C6-2713-0962-02815CFA1746}"/>
              </a:ext>
            </a:extLst>
          </p:cNvPr>
          <p:cNvSpPr/>
          <p:nvPr userDrawn="1"/>
        </p:nvSpPr>
        <p:spPr>
          <a:xfrm>
            <a:off x="0" y="0"/>
            <a:ext cx="37719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0" i="0" err="1">
              <a:latin typeface="Avenir Next LT Pro" panose="020B05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E161E9-C8A4-4CEC-8E31-9F319A59774E}"/>
              </a:ext>
            </a:extLst>
          </p:cNvPr>
          <p:cNvSpPr/>
          <p:nvPr userDrawn="1"/>
        </p:nvSpPr>
        <p:spPr>
          <a:xfrm>
            <a:off x="8433193" y="0"/>
            <a:ext cx="375880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39B51C5-8CE5-E50C-312F-AA1B33767827}"/>
              </a:ext>
            </a:extLst>
          </p:cNvPr>
          <p:cNvSpPr/>
          <p:nvPr userDrawn="1"/>
        </p:nvSpPr>
        <p:spPr>
          <a:xfrm>
            <a:off x="1833" y="1417320"/>
            <a:ext cx="8431362" cy="10218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15">
            <a:extLst>
              <a:ext uri="{FF2B5EF4-FFF2-40B4-BE49-F238E27FC236}">
                <a16:creationId xmlns:a16="http://schemas.microsoft.com/office/drawing/2014/main" id="{8866AE5C-EF91-7AF6-D437-593664A1E2CE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3754" y="1758974"/>
            <a:ext cx="7296171" cy="338554"/>
          </a:xfrm>
        </p:spPr>
        <p:txBody>
          <a:bodyPr wrap="square" anchor="ctr">
            <a:spAutoFit/>
          </a:bodyPr>
          <a:lstStyle>
            <a:lvl1pPr marL="0" indent="0">
              <a:buNone/>
              <a:defRPr sz="1600" b="0" i="0">
                <a:solidFill>
                  <a:schemeClr val="accent2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client quote or blurb here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D35AF261-3C94-CE96-B7C1-FF44110A43D0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33754" y="4170364"/>
            <a:ext cx="6565036" cy="1378568"/>
          </a:xfrm>
        </p:spPr>
        <p:txBody>
          <a:bodyPr anchor="ctr" anchorCtr="0"/>
          <a:lstStyle>
            <a:lvl1pPr marL="173038" indent="-173038"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lang="en-US" sz="1400" b="0" i="0" kern="1200" dirty="0" smtClean="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1pPr>
            <a:lvl2pPr marL="403225" indent="-174625">
              <a:spcAft>
                <a:spcPts val="300"/>
              </a:spcAft>
              <a:buClr>
                <a:schemeClr val="accent1"/>
              </a:buClr>
              <a:buFont typeface="System Font Regular"/>
              <a:buChar char="–"/>
              <a:tabLst/>
              <a:defRPr sz="1400" b="0" i="0">
                <a:latin typeface="+mn-lt"/>
              </a:defRPr>
            </a:lvl2pPr>
            <a:lvl3pPr marL="633413" indent="-230188">
              <a:spcAft>
                <a:spcPts val="300"/>
              </a:spcAft>
              <a:buClr>
                <a:schemeClr val="accent1"/>
              </a:buClr>
              <a:tabLst/>
              <a:defRPr sz="1400" b="0" i="0">
                <a:latin typeface="+mn-lt"/>
              </a:defRPr>
            </a:lvl3pPr>
            <a:lvl4pPr marL="865188" indent="-231775">
              <a:spcAft>
                <a:spcPts val="300"/>
              </a:spcAft>
              <a:buClr>
                <a:schemeClr val="accent1"/>
              </a:buClr>
              <a:tabLst/>
              <a:defRPr sz="1400" b="0" i="0">
                <a:latin typeface="+mn-lt"/>
              </a:defRPr>
            </a:lvl4pPr>
            <a:lvl5pPr marL="1095375" indent="-230188">
              <a:spcAft>
                <a:spcPts val="300"/>
              </a:spcAft>
              <a:buClr>
                <a:schemeClr val="accent1"/>
              </a:buClr>
              <a:tabLst/>
              <a:defRPr sz="1400" b="0" i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Text Placeholder 48">
            <a:extLst>
              <a:ext uri="{FF2B5EF4-FFF2-40B4-BE49-F238E27FC236}">
                <a16:creationId xmlns:a16="http://schemas.microsoft.com/office/drawing/2014/main" id="{E0291104-3BB3-31F1-604C-C4A01C0235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375" y="5805612"/>
            <a:ext cx="2231811" cy="394121"/>
          </a:xfrm>
        </p:spPr>
        <p:txBody>
          <a:bodyPr anchor="b"/>
          <a:lstStyle>
            <a:lvl1pPr marL="0" indent="0" algn="ctr">
              <a:buNone/>
              <a:defRPr sz="3600" b="1" i="0">
                <a:solidFill>
                  <a:schemeClr val="accent1"/>
                </a:solidFill>
                <a:latin typeface="+mj-lt"/>
                <a:cs typeface="Arial Black" panose="020B0604020202020204" pitchFamily="34" charset="0"/>
              </a:defRPr>
            </a:lvl1pPr>
            <a:lvl2pPr marL="230187" indent="0">
              <a:buNone/>
              <a:defRPr sz="2800">
                <a:solidFill>
                  <a:schemeClr val="accent3"/>
                </a:solidFill>
              </a:defRPr>
            </a:lvl2pPr>
            <a:lvl3pPr marL="519113" indent="0">
              <a:buNone/>
              <a:defRPr sz="2800">
                <a:solidFill>
                  <a:schemeClr val="accent3"/>
                </a:solidFill>
              </a:defRPr>
            </a:lvl3pPr>
            <a:lvl4pPr marL="801687" indent="0">
              <a:buNone/>
              <a:defRPr sz="2800">
                <a:solidFill>
                  <a:schemeClr val="accent3"/>
                </a:solidFill>
              </a:defRPr>
            </a:lvl4pPr>
            <a:lvl5pPr marL="1090613" indent="0">
              <a:buNone/>
              <a:defRPr sz="28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1" name="Text Placeholder 51">
            <a:extLst>
              <a:ext uri="{FF2B5EF4-FFF2-40B4-BE49-F238E27FC236}">
                <a16:creationId xmlns:a16="http://schemas.microsoft.com/office/drawing/2014/main" id="{BA7CCF26-5851-9A43-2B35-308B9C51A07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8375" y="6070744"/>
            <a:ext cx="2231811" cy="341312"/>
          </a:xfrm>
        </p:spPr>
        <p:txBody>
          <a:bodyPr>
            <a:noAutofit/>
          </a:bodyPr>
          <a:lstStyle>
            <a:lvl1pPr marL="0" indent="0" algn="ctr">
              <a:buNone/>
              <a:defRPr sz="1200" b="0"/>
            </a:lvl1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32" name="Text Placeholder 48">
            <a:extLst>
              <a:ext uri="{FF2B5EF4-FFF2-40B4-BE49-F238E27FC236}">
                <a16:creationId xmlns:a16="http://schemas.microsoft.com/office/drawing/2014/main" id="{3A21BBB9-E0AF-6026-A917-8B7D167F6A6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60481" y="5805612"/>
            <a:ext cx="2231811" cy="394121"/>
          </a:xfrm>
        </p:spPr>
        <p:txBody>
          <a:bodyPr anchor="b"/>
          <a:lstStyle>
            <a:lvl1pPr marL="0" indent="0" algn="ctr">
              <a:buNone/>
              <a:defRPr sz="3600" b="1" i="0">
                <a:solidFill>
                  <a:schemeClr val="accent1"/>
                </a:solidFill>
                <a:latin typeface="+mj-lt"/>
                <a:cs typeface="Arial Black" panose="020B0604020202020204" pitchFamily="34" charset="0"/>
              </a:defRPr>
            </a:lvl1pPr>
            <a:lvl2pPr marL="230187" indent="0">
              <a:buNone/>
              <a:defRPr sz="2800">
                <a:solidFill>
                  <a:schemeClr val="accent3"/>
                </a:solidFill>
              </a:defRPr>
            </a:lvl2pPr>
            <a:lvl3pPr marL="519113" indent="0">
              <a:buNone/>
              <a:defRPr sz="2800">
                <a:solidFill>
                  <a:schemeClr val="accent3"/>
                </a:solidFill>
              </a:defRPr>
            </a:lvl3pPr>
            <a:lvl4pPr marL="801687" indent="0">
              <a:buNone/>
              <a:defRPr sz="2800">
                <a:solidFill>
                  <a:schemeClr val="accent3"/>
                </a:solidFill>
              </a:defRPr>
            </a:lvl4pPr>
            <a:lvl5pPr marL="1090613" indent="0">
              <a:buNone/>
              <a:defRPr sz="28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4" name="Text Placeholder 51">
            <a:extLst>
              <a:ext uri="{FF2B5EF4-FFF2-40B4-BE49-F238E27FC236}">
                <a16:creationId xmlns:a16="http://schemas.microsoft.com/office/drawing/2014/main" id="{113929AE-F2F2-E26D-0ED4-3E023859F85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60480" y="6070744"/>
            <a:ext cx="2231811" cy="341312"/>
          </a:xfrm>
        </p:spPr>
        <p:txBody>
          <a:bodyPr>
            <a:noAutofit/>
          </a:bodyPr>
          <a:lstStyle>
            <a:lvl1pPr marL="0" indent="0" algn="ctr">
              <a:buNone/>
              <a:defRPr sz="1200" b="0"/>
            </a:lvl1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35" name="Text Placeholder 48">
            <a:extLst>
              <a:ext uri="{FF2B5EF4-FFF2-40B4-BE49-F238E27FC236}">
                <a16:creationId xmlns:a16="http://schemas.microsoft.com/office/drawing/2014/main" id="{6BAB0F59-ABDC-610C-7725-096B3476F31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726517" y="5805612"/>
            <a:ext cx="2231811" cy="394121"/>
          </a:xfrm>
        </p:spPr>
        <p:txBody>
          <a:bodyPr anchor="b"/>
          <a:lstStyle>
            <a:lvl1pPr marL="0" indent="0" algn="ctr">
              <a:buNone/>
              <a:defRPr sz="3600" b="1" i="0">
                <a:solidFill>
                  <a:schemeClr val="accent1"/>
                </a:solidFill>
                <a:latin typeface="+mj-lt"/>
                <a:cs typeface="Arial Black" panose="020B0604020202020204" pitchFamily="34" charset="0"/>
              </a:defRPr>
            </a:lvl1pPr>
            <a:lvl2pPr marL="230187" indent="0">
              <a:buNone/>
              <a:defRPr sz="2800">
                <a:solidFill>
                  <a:schemeClr val="accent3"/>
                </a:solidFill>
              </a:defRPr>
            </a:lvl2pPr>
            <a:lvl3pPr marL="519113" indent="0">
              <a:buNone/>
              <a:defRPr sz="2800">
                <a:solidFill>
                  <a:schemeClr val="accent3"/>
                </a:solidFill>
              </a:defRPr>
            </a:lvl3pPr>
            <a:lvl4pPr marL="801687" indent="0">
              <a:buNone/>
              <a:defRPr sz="2800">
                <a:solidFill>
                  <a:schemeClr val="accent3"/>
                </a:solidFill>
              </a:defRPr>
            </a:lvl4pPr>
            <a:lvl5pPr marL="1090613" indent="0">
              <a:buNone/>
              <a:defRPr sz="28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4A4FDC4B-19F6-93E4-E362-A56F02FA8AB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726516" y="6070744"/>
            <a:ext cx="2231811" cy="341312"/>
          </a:xfrm>
        </p:spPr>
        <p:txBody>
          <a:bodyPr>
            <a:noAutofit/>
          </a:bodyPr>
          <a:lstStyle>
            <a:lvl1pPr marL="0" indent="0" algn="ctr">
              <a:buNone/>
              <a:defRPr sz="1200" b="0"/>
            </a:lvl1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38" name="Title 2">
            <a:extLst>
              <a:ext uri="{FF2B5EF4-FFF2-40B4-BE49-F238E27FC236}">
                <a16:creationId xmlns:a16="http://schemas.microsoft.com/office/drawing/2014/main" id="{28C9D551-69FF-F9EF-9BD6-EB372681D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754" y="466795"/>
            <a:ext cx="6873497" cy="917733"/>
          </a:xfrm>
        </p:spPr>
        <p:txBody>
          <a:bodyPr>
            <a:normAutofit/>
          </a:bodyPr>
          <a:lstStyle>
            <a:lvl1pPr>
              <a:lnSpc>
                <a:spcPts val="3100"/>
              </a:lnSpc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" name="Picture Placeholder 62">
            <a:extLst>
              <a:ext uri="{FF2B5EF4-FFF2-40B4-BE49-F238E27FC236}">
                <a16:creationId xmlns:a16="http://schemas.microsoft.com/office/drawing/2014/main" id="{BD1F4653-A91C-F7E2-E52E-A7F6C66A198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590843" y="57546"/>
            <a:ext cx="1443506" cy="847229"/>
          </a:xfrm>
        </p:spPr>
        <p:txBody>
          <a:bodyPr anchor="ctr"/>
          <a:lstStyle>
            <a:lvl1pPr marL="7938" indent="0" algn="ctr">
              <a:buNone/>
              <a:defRPr sz="105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Client logo here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9664A18-D8C5-DF10-322A-10A1918D8DC9}"/>
              </a:ext>
            </a:extLst>
          </p:cNvPr>
          <p:cNvSpPr txBox="1"/>
          <p:nvPr userDrawn="1"/>
        </p:nvSpPr>
        <p:spPr>
          <a:xfrm>
            <a:off x="533754" y="206764"/>
            <a:ext cx="1415772" cy="246221"/>
          </a:xfrm>
          <a:prstGeom prst="rect">
            <a:avLst/>
          </a:prstGeom>
          <a:noFill/>
        </p:spPr>
        <p:txBody>
          <a:bodyPr vert="horz" wrap="square" lIns="0" tIns="45720" rIns="91440" bIns="45720" rtlCol="0">
            <a:sp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lang="en-US" sz="1100" b="0" i="0" cap="all" spc="300" baseline="0" dirty="0">
                <a:solidFill>
                  <a:schemeClr val="accent1"/>
                </a:solidFill>
                <a:latin typeface="Avenir Next LT Pro" panose="020B0504020202020204" pitchFamily="34" charset="77"/>
              </a:defRPr>
            </a:lvl1pPr>
            <a:lvl2pPr marL="3089275" indent="-29845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lang="en-US" sz="3200" b="0" i="0" dirty="0">
                <a:solidFill>
                  <a:srgbClr val="6F706F"/>
                </a:solidFill>
              </a:defRPr>
            </a:lvl2pPr>
            <a:lvl3pPr marL="801688" indent="-28575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lang="en-US" sz="3200" b="0" i="0">
                <a:solidFill>
                  <a:srgbClr val="6F706F"/>
                </a:solidFill>
              </a:defRPr>
            </a:lvl3pPr>
            <a:lvl4pPr marL="1260475" indent="-2952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lang="en-US" sz="3200" b="0" i="0" dirty="0">
                <a:solidFill>
                  <a:srgbClr val="6F706F"/>
                </a:solidFill>
              </a:defRPr>
            </a:lvl4pPr>
            <a:lvl5pPr marL="1766888" indent="-28575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&gt;"/>
              <a:defRPr lang="en-US" sz="3200" b="0" i="0" dirty="0">
                <a:solidFill>
                  <a:srgbClr val="6F706F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US" sz="1000">
                <a:latin typeface="+mn-lt"/>
              </a:rPr>
              <a:t>CASE STUDY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822551F-D93C-1DC7-DA36-565E8BCB77B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3754" y="6713094"/>
            <a:ext cx="5726286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lvl="0" indent="0" algn="l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ga-IE" sz="600" b="0" i="0" baseline="0">
                <a:solidFill>
                  <a:schemeClr val="bg1">
                    <a:lumMod val="85000"/>
                  </a:schemeClr>
                </a:solidFill>
                <a:latin typeface="+mn-lt"/>
              </a:rPr>
              <a:t>© 2023 Epsilon Data Management, LLC. All rights reserved. Proprietary and confidential. V-3.20.23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769D06D-D2B7-4F8F-2B9F-68728E93E3CD}"/>
              </a:ext>
            </a:extLst>
          </p:cNvPr>
          <p:cNvSpPr/>
          <p:nvPr userDrawn="1"/>
        </p:nvSpPr>
        <p:spPr>
          <a:xfrm rot="16200000">
            <a:off x="-552825" y="3079957"/>
            <a:ext cx="1511354" cy="24622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lvl="0" indent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1000" b="1" i="0" cap="all" spc="300" baseline="0">
                <a:solidFill>
                  <a:schemeClr val="bg1"/>
                </a:solidFill>
                <a:latin typeface="+mn-lt"/>
              </a:rPr>
              <a:t>CHALLENGE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356E1C3-5AD7-EF9D-BD75-F8F9DC20DCAB}"/>
              </a:ext>
            </a:extLst>
          </p:cNvPr>
          <p:cNvSpPr/>
          <p:nvPr userDrawn="1"/>
        </p:nvSpPr>
        <p:spPr>
          <a:xfrm rot="16200000">
            <a:off x="-500246" y="4594984"/>
            <a:ext cx="1406196" cy="24622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lvl="0" indent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1000" b="1" i="0" cap="all" spc="300" baseline="0">
                <a:solidFill>
                  <a:schemeClr val="bg1"/>
                </a:solidFill>
                <a:latin typeface="+mn-lt"/>
              </a:rPr>
              <a:t>SOLUTION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154AFBD-1B85-5F1C-A36C-17EFCCA975BF}"/>
              </a:ext>
            </a:extLst>
          </p:cNvPr>
          <p:cNvSpPr/>
          <p:nvPr userDrawn="1"/>
        </p:nvSpPr>
        <p:spPr>
          <a:xfrm rot="16200000">
            <a:off x="-345788" y="5961589"/>
            <a:ext cx="1097280" cy="24622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lvl="0" indent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1000" b="1" i="0" cap="all" spc="300" baseline="0">
                <a:solidFill>
                  <a:schemeClr val="bg1"/>
                </a:solidFill>
                <a:latin typeface="+mn-lt"/>
              </a:rPr>
              <a:t>RESULTS</a:t>
            </a:r>
          </a:p>
        </p:txBody>
      </p:sp>
      <p:sp>
        <p:nvSpPr>
          <p:cNvPr id="48" name="Content Placeholder 3">
            <a:extLst>
              <a:ext uri="{FF2B5EF4-FFF2-40B4-BE49-F238E27FC236}">
                <a16:creationId xmlns:a16="http://schemas.microsoft.com/office/drawing/2014/main" id="{CFD12592-4722-00FD-5474-FE6EEBB93A20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533754" y="2561483"/>
            <a:ext cx="6565036" cy="1378568"/>
          </a:xfrm>
        </p:spPr>
        <p:txBody>
          <a:bodyPr anchor="ctr" anchorCtr="0"/>
          <a:lstStyle>
            <a:lvl1pPr marL="173038" indent="-173038"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lang="en-US" sz="1400" b="0" i="0" kern="1200" dirty="0" smtClean="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1pPr>
            <a:lvl2pPr marL="403225" indent="-174625">
              <a:spcAft>
                <a:spcPts val="300"/>
              </a:spcAft>
              <a:buClr>
                <a:schemeClr val="accent1"/>
              </a:buClr>
              <a:buFont typeface="System Font Regular"/>
              <a:buChar char="–"/>
              <a:tabLst/>
              <a:defRPr sz="1400" b="0" i="0">
                <a:latin typeface="+mn-lt"/>
              </a:defRPr>
            </a:lvl2pPr>
            <a:lvl3pPr marL="633413" indent="-230188">
              <a:spcAft>
                <a:spcPts val="300"/>
              </a:spcAft>
              <a:buClr>
                <a:schemeClr val="accent1"/>
              </a:buClr>
              <a:tabLst/>
              <a:defRPr sz="1400" b="0" i="0">
                <a:latin typeface="+mn-lt"/>
              </a:defRPr>
            </a:lvl3pPr>
            <a:lvl4pPr marL="865188" indent="-231775">
              <a:spcAft>
                <a:spcPts val="300"/>
              </a:spcAft>
              <a:buClr>
                <a:schemeClr val="accent1"/>
              </a:buClr>
              <a:tabLst/>
              <a:defRPr sz="1400" b="0" i="0">
                <a:latin typeface="+mn-lt"/>
              </a:defRPr>
            </a:lvl4pPr>
            <a:lvl5pPr marL="1095375" indent="-230188">
              <a:spcAft>
                <a:spcPts val="300"/>
              </a:spcAft>
              <a:buClr>
                <a:schemeClr val="accent1"/>
              </a:buClr>
              <a:tabLst/>
              <a:defRPr sz="1400" b="0" i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60B71D2-1D7B-3E44-B6D9-E1DE0AEC9445}"/>
              </a:ext>
            </a:extLst>
          </p:cNvPr>
          <p:cNvGrpSpPr/>
          <p:nvPr userDrawn="1"/>
        </p:nvGrpSpPr>
        <p:grpSpPr>
          <a:xfrm>
            <a:off x="7299086" y="2114169"/>
            <a:ext cx="4692617" cy="3033877"/>
            <a:chOff x="6914660" y="1983726"/>
            <a:chExt cx="5077044" cy="3282417"/>
          </a:xfrm>
        </p:grpSpPr>
        <p:sp>
          <p:nvSpPr>
            <p:cNvPr id="50" name="Round Same Side Corner Rectangle 49">
              <a:extLst>
                <a:ext uri="{FF2B5EF4-FFF2-40B4-BE49-F238E27FC236}">
                  <a16:creationId xmlns:a16="http://schemas.microsoft.com/office/drawing/2014/main" id="{5BBC5AA6-1721-A02B-0B91-C256F9BD0509}"/>
                </a:ext>
              </a:extLst>
            </p:cNvPr>
            <p:cNvSpPr/>
            <p:nvPr userDrawn="1"/>
          </p:nvSpPr>
          <p:spPr>
            <a:xfrm>
              <a:off x="6914660" y="1983726"/>
              <a:ext cx="5077044" cy="26147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0" i="0" err="1">
                <a:latin typeface="Avenir Next LT Pro" panose="020B0504020202020204" pitchFamily="34" charset="0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8F3D409-F150-5D94-2249-4E69B505798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110148" y="2081057"/>
              <a:ext cx="70744" cy="7074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0" i="0" err="1">
                <a:latin typeface="Avenir Next LT Pro" panose="020B0504020202020204" pitchFamily="34" charset="0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CD80BC99-E464-3CB9-3527-3AC8D9B823C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240014" y="2081057"/>
              <a:ext cx="70744" cy="7074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0" i="0" err="1">
                <a:latin typeface="Avenir Next LT Pro" panose="020B0504020202020204" pitchFamily="34" charset="0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94A47CE4-F914-4221-7807-688D9BDB3E2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369880" y="2081057"/>
              <a:ext cx="70744" cy="7074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0" i="0" err="1">
                <a:latin typeface="Avenir Next LT Pro" panose="020B0504020202020204" pitchFamily="34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7AA60D0F-67E0-5549-C13F-8C01DC5E5ADE}"/>
                </a:ext>
              </a:extLst>
            </p:cNvPr>
            <p:cNvSpPr/>
            <p:nvPr userDrawn="1"/>
          </p:nvSpPr>
          <p:spPr>
            <a:xfrm>
              <a:off x="6915722" y="2238832"/>
              <a:ext cx="5074920" cy="30273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0" i="0" err="1">
                <a:latin typeface="Avenir Next LT Pro" panose="020B0504020202020204" pitchFamily="34" charset="0"/>
              </a:endParaRPr>
            </a:p>
          </p:txBody>
        </p:sp>
        <p:pic>
          <p:nvPicPr>
            <p:cNvPr id="55" name="Picture Placeholder 22" descr="A screenshot of a social media post&#10;&#10;Description automatically generated">
              <a:extLst>
                <a:ext uri="{FF2B5EF4-FFF2-40B4-BE49-F238E27FC236}">
                  <a16:creationId xmlns:a16="http://schemas.microsoft.com/office/drawing/2014/main" id="{F29AA651-97FA-E909-1341-A57B03BC0EE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72098" y="2409854"/>
              <a:ext cx="4773244" cy="2715768"/>
            </a:xfrm>
            <a:prstGeom prst="rect">
              <a:avLst/>
            </a:prstGeom>
          </p:spPr>
        </p:pic>
      </p:grpSp>
      <p:sp>
        <p:nvSpPr>
          <p:cNvPr id="56" name="Picture Placeholder 32">
            <a:extLst>
              <a:ext uri="{FF2B5EF4-FFF2-40B4-BE49-F238E27FC236}">
                <a16:creationId xmlns:a16="http://schemas.microsoft.com/office/drawing/2014/main" id="{4A4682A3-7F18-3C5C-530B-7B2E21784824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0800559" y="2849653"/>
            <a:ext cx="1003327" cy="2075985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2" name="Graphic 37">
            <a:extLst>
              <a:ext uri="{FF2B5EF4-FFF2-40B4-BE49-F238E27FC236}">
                <a16:creationId xmlns:a16="http://schemas.microsoft.com/office/drawing/2014/main" id="{1E52A951-BBD1-7334-ED59-E26A0519B2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11" r="-11"/>
          <a:stretch/>
        </p:blipFill>
        <p:spPr>
          <a:xfrm>
            <a:off x="9737806" y="6448672"/>
            <a:ext cx="1149581" cy="30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26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Laptop-Mob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8019DF0-4D93-B2D5-A9EB-530CFACCC41C}"/>
              </a:ext>
            </a:extLst>
          </p:cNvPr>
          <p:cNvSpPr/>
          <p:nvPr userDrawn="1"/>
        </p:nvSpPr>
        <p:spPr>
          <a:xfrm>
            <a:off x="0" y="0"/>
            <a:ext cx="37719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0" i="0" err="1">
              <a:latin typeface="Avenir Next LT Pro" panose="020B05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54B415B-9F4F-0B55-858C-981067499C60}"/>
              </a:ext>
            </a:extLst>
          </p:cNvPr>
          <p:cNvSpPr/>
          <p:nvPr userDrawn="1"/>
        </p:nvSpPr>
        <p:spPr>
          <a:xfrm>
            <a:off x="8433193" y="0"/>
            <a:ext cx="375880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8278095-6EFF-C107-2244-A8A965888DCE}"/>
              </a:ext>
            </a:extLst>
          </p:cNvPr>
          <p:cNvSpPr/>
          <p:nvPr userDrawn="1"/>
        </p:nvSpPr>
        <p:spPr>
          <a:xfrm>
            <a:off x="1833" y="1417320"/>
            <a:ext cx="8431362" cy="10218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ontent Placeholder 15">
            <a:extLst>
              <a:ext uri="{FF2B5EF4-FFF2-40B4-BE49-F238E27FC236}">
                <a16:creationId xmlns:a16="http://schemas.microsoft.com/office/drawing/2014/main" id="{9188185A-521B-3A91-6CB0-7A3F7BFF9167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3754" y="1758974"/>
            <a:ext cx="7296171" cy="338554"/>
          </a:xfrm>
        </p:spPr>
        <p:txBody>
          <a:bodyPr wrap="square" anchor="ctr">
            <a:spAutoFit/>
          </a:bodyPr>
          <a:lstStyle>
            <a:lvl1pPr marL="0" indent="0">
              <a:buNone/>
              <a:defRPr sz="1600" b="0" i="0">
                <a:solidFill>
                  <a:schemeClr val="accent2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client quote or blurb here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A5697DCC-6F20-F50F-A82E-7D6E44ECB65A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33754" y="4170364"/>
            <a:ext cx="7867904" cy="1378568"/>
          </a:xfrm>
        </p:spPr>
        <p:txBody>
          <a:bodyPr anchor="ctr" anchorCtr="0"/>
          <a:lstStyle>
            <a:lvl1pPr marL="173038" indent="-173038"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lang="en-US" sz="1400" b="0" i="0" kern="1200" dirty="0" smtClean="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1pPr>
            <a:lvl2pPr marL="403225" indent="-174625">
              <a:spcAft>
                <a:spcPts val="300"/>
              </a:spcAft>
              <a:buClr>
                <a:schemeClr val="accent1"/>
              </a:buClr>
              <a:buFont typeface="System Font Regular"/>
              <a:buChar char="–"/>
              <a:tabLst/>
              <a:defRPr sz="1400" b="0" i="0">
                <a:latin typeface="+mn-lt"/>
              </a:defRPr>
            </a:lvl2pPr>
            <a:lvl3pPr marL="633413" indent="-230188">
              <a:spcAft>
                <a:spcPts val="300"/>
              </a:spcAft>
              <a:buClr>
                <a:schemeClr val="accent1"/>
              </a:buClr>
              <a:tabLst/>
              <a:defRPr sz="1400" b="0" i="0">
                <a:latin typeface="+mn-lt"/>
              </a:defRPr>
            </a:lvl3pPr>
            <a:lvl4pPr marL="865188" indent="-231775">
              <a:spcAft>
                <a:spcPts val="300"/>
              </a:spcAft>
              <a:buClr>
                <a:schemeClr val="accent1"/>
              </a:buClr>
              <a:tabLst/>
              <a:defRPr sz="1400" b="0" i="0">
                <a:latin typeface="+mn-lt"/>
              </a:defRPr>
            </a:lvl4pPr>
            <a:lvl5pPr marL="1095375" indent="-230188">
              <a:spcAft>
                <a:spcPts val="300"/>
              </a:spcAft>
              <a:buClr>
                <a:schemeClr val="accent1"/>
              </a:buClr>
              <a:tabLst/>
              <a:defRPr sz="1400" b="0" i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" name="Text Placeholder 48">
            <a:extLst>
              <a:ext uri="{FF2B5EF4-FFF2-40B4-BE49-F238E27FC236}">
                <a16:creationId xmlns:a16="http://schemas.microsoft.com/office/drawing/2014/main" id="{89EEFD94-20A0-5499-D312-E208867A3F8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375" y="5805612"/>
            <a:ext cx="2231811" cy="394121"/>
          </a:xfrm>
        </p:spPr>
        <p:txBody>
          <a:bodyPr anchor="b"/>
          <a:lstStyle>
            <a:lvl1pPr marL="0" indent="0" algn="ctr">
              <a:buNone/>
              <a:defRPr sz="3600" b="1" i="0">
                <a:solidFill>
                  <a:schemeClr val="accent1"/>
                </a:solidFill>
                <a:latin typeface="+mj-lt"/>
                <a:cs typeface="Arial Black" panose="020B0604020202020204" pitchFamily="34" charset="0"/>
              </a:defRPr>
            </a:lvl1pPr>
            <a:lvl2pPr marL="230187" indent="0">
              <a:buNone/>
              <a:defRPr sz="2800">
                <a:solidFill>
                  <a:schemeClr val="accent3"/>
                </a:solidFill>
              </a:defRPr>
            </a:lvl2pPr>
            <a:lvl3pPr marL="519113" indent="0">
              <a:buNone/>
              <a:defRPr sz="2800">
                <a:solidFill>
                  <a:schemeClr val="accent3"/>
                </a:solidFill>
              </a:defRPr>
            </a:lvl3pPr>
            <a:lvl4pPr marL="801687" indent="0">
              <a:buNone/>
              <a:defRPr sz="2800">
                <a:solidFill>
                  <a:schemeClr val="accent3"/>
                </a:solidFill>
              </a:defRPr>
            </a:lvl4pPr>
            <a:lvl5pPr marL="1090613" indent="0">
              <a:buNone/>
              <a:defRPr sz="28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50F7C696-EE29-AA22-A5A0-3D226F307B2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8375" y="6070744"/>
            <a:ext cx="2231811" cy="341312"/>
          </a:xfrm>
        </p:spPr>
        <p:txBody>
          <a:bodyPr>
            <a:noAutofit/>
          </a:bodyPr>
          <a:lstStyle>
            <a:lvl1pPr marL="0" indent="0" algn="ctr">
              <a:buNone/>
              <a:defRPr sz="1200" b="0">
                <a:latin typeface="+mn-lt"/>
              </a:defRPr>
            </a:lvl1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39" name="Text Placeholder 48">
            <a:extLst>
              <a:ext uri="{FF2B5EF4-FFF2-40B4-BE49-F238E27FC236}">
                <a16:creationId xmlns:a16="http://schemas.microsoft.com/office/drawing/2014/main" id="{53A17CA1-4CD7-7FA5-FEFA-04CEACDB907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60481" y="5805612"/>
            <a:ext cx="2231811" cy="394121"/>
          </a:xfrm>
        </p:spPr>
        <p:txBody>
          <a:bodyPr anchor="b"/>
          <a:lstStyle>
            <a:lvl1pPr marL="0" indent="0" algn="ctr">
              <a:buNone/>
              <a:defRPr sz="3600" b="1" i="0">
                <a:solidFill>
                  <a:schemeClr val="accent1"/>
                </a:solidFill>
                <a:latin typeface="+mj-lt"/>
                <a:cs typeface="Arial Black" panose="020B0604020202020204" pitchFamily="34" charset="0"/>
              </a:defRPr>
            </a:lvl1pPr>
            <a:lvl2pPr marL="230187" indent="0">
              <a:buNone/>
              <a:defRPr sz="2800">
                <a:solidFill>
                  <a:schemeClr val="accent3"/>
                </a:solidFill>
              </a:defRPr>
            </a:lvl2pPr>
            <a:lvl3pPr marL="519113" indent="0">
              <a:buNone/>
              <a:defRPr sz="2800">
                <a:solidFill>
                  <a:schemeClr val="accent3"/>
                </a:solidFill>
              </a:defRPr>
            </a:lvl3pPr>
            <a:lvl4pPr marL="801687" indent="0">
              <a:buNone/>
              <a:defRPr sz="2800">
                <a:solidFill>
                  <a:schemeClr val="accent3"/>
                </a:solidFill>
              </a:defRPr>
            </a:lvl4pPr>
            <a:lvl5pPr marL="1090613" indent="0">
              <a:buNone/>
              <a:defRPr sz="28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2" name="Text Placeholder 51">
            <a:extLst>
              <a:ext uri="{FF2B5EF4-FFF2-40B4-BE49-F238E27FC236}">
                <a16:creationId xmlns:a16="http://schemas.microsoft.com/office/drawing/2014/main" id="{6EA3A2AA-2EA2-5137-19AE-9C566B7DE8B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60480" y="6070744"/>
            <a:ext cx="2231811" cy="341312"/>
          </a:xfrm>
        </p:spPr>
        <p:txBody>
          <a:bodyPr>
            <a:noAutofit/>
          </a:bodyPr>
          <a:lstStyle>
            <a:lvl1pPr marL="0" indent="0" algn="ctr">
              <a:buNone/>
              <a:defRPr sz="1200" b="0">
                <a:latin typeface="+mn-lt"/>
              </a:defRPr>
            </a:lvl1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43" name="Text Placeholder 48">
            <a:extLst>
              <a:ext uri="{FF2B5EF4-FFF2-40B4-BE49-F238E27FC236}">
                <a16:creationId xmlns:a16="http://schemas.microsoft.com/office/drawing/2014/main" id="{2417019A-9281-F3F8-9E27-441319A7C19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726517" y="5805612"/>
            <a:ext cx="2231811" cy="394121"/>
          </a:xfrm>
        </p:spPr>
        <p:txBody>
          <a:bodyPr anchor="b"/>
          <a:lstStyle>
            <a:lvl1pPr marL="0" indent="0" algn="ctr">
              <a:buNone/>
              <a:defRPr sz="3600" b="1" i="0">
                <a:solidFill>
                  <a:schemeClr val="accent1"/>
                </a:solidFill>
                <a:latin typeface="+mj-lt"/>
                <a:cs typeface="Arial Black" panose="020B0604020202020204" pitchFamily="34" charset="0"/>
              </a:defRPr>
            </a:lvl1pPr>
            <a:lvl2pPr marL="230187" indent="0">
              <a:buNone/>
              <a:defRPr sz="2800">
                <a:solidFill>
                  <a:schemeClr val="accent3"/>
                </a:solidFill>
              </a:defRPr>
            </a:lvl2pPr>
            <a:lvl3pPr marL="519113" indent="0">
              <a:buNone/>
              <a:defRPr sz="2800">
                <a:solidFill>
                  <a:schemeClr val="accent3"/>
                </a:solidFill>
              </a:defRPr>
            </a:lvl3pPr>
            <a:lvl4pPr marL="801687" indent="0">
              <a:buNone/>
              <a:defRPr sz="2800">
                <a:solidFill>
                  <a:schemeClr val="accent3"/>
                </a:solidFill>
              </a:defRPr>
            </a:lvl4pPr>
            <a:lvl5pPr marL="1090613" indent="0">
              <a:buNone/>
              <a:defRPr sz="28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4" name="Text Placeholder 51">
            <a:extLst>
              <a:ext uri="{FF2B5EF4-FFF2-40B4-BE49-F238E27FC236}">
                <a16:creationId xmlns:a16="http://schemas.microsoft.com/office/drawing/2014/main" id="{C399510D-D173-50D9-4D57-7CC52578F0A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726516" y="6070744"/>
            <a:ext cx="2231811" cy="341312"/>
          </a:xfrm>
        </p:spPr>
        <p:txBody>
          <a:bodyPr>
            <a:noAutofit/>
          </a:bodyPr>
          <a:lstStyle>
            <a:lvl1pPr marL="0" indent="0" algn="ctr">
              <a:buNone/>
              <a:defRPr sz="1200" b="0">
                <a:latin typeface="+mn-lt"/>
              </a:defRPr>
            </a:lvl1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45" name="Title 2">
            <a:extLst>
              <a:ext uri="{FF2B5EF4-FFF2-40B4-BE49-F238E27FC236}">
                <a16:creationId xmlns:a16="http://schemas.microsoft.com/office/drawing/2014/main" id="{D7816AFE-80CA-E3F0-3908-7861CB007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754" y="466795"/>
            <a:ext cx="6873497" cy="917733"/>
          </a:xfrm>
        </p:spPr>
        <p:txBody>
          <a:bodyPr>
            <a:normAutofit/>
          </a:bodyPr>
          <a:lstStyle>
            <a:lvl1pPr>
              <a:lnSpc>
                <a:spcPts val="3100"/>
              </a:lnSpc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6" name="Picture Placeholder 62">
            <a:extLst>
              <a:ext uri="{FF2B5EF4-FFF2-40B4-BE49-F238E27FC236}">
                <a16:creationId xmlns:a16="http://schemas.microsoft.com/office/drawing/2014/main" id="{F175AB71-26B6-C615-837E-1F83191A827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575076" y="57546"/>
            <a:ext cx="1443506" cy="847229"/>
          </a:xfrm>
        </p:spPr>
        <p:txBody>
          <a:bodyPr anchor="ctr"/>
          <a:lstStyle>
            <a:lvl1pPr marL="7938" indent="0" algn="ctr">
              <a:buNone/>
              <a:defRPr sz="105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Client logo here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6E196CA-951E-6E96-76C5-200F0D5A6ED3}"/>
              </a:ext>
            </a:extLst>
          </p:cNvPr>
          <p:cNvSpPr txBox="1"/>
          <p:nvPr userDrawn="1"/>
        </p:nvSpPr>
        <p:spPr>
          <a:xfrm>
            <a:off x="533754" y="206764"/>
            <a:ext cx="1415772" cy="246221"/>
          </a:xfrm>
          <a:prstGeom prst="rect">
            <a:avLst/>
          </a:prstGeom>
          <a:noFill/>
        </p:spPr>
        <p:txBody>
          <a:bodyPr vert="horz" wrap="square" lIns="0" tIns="45720" rIns="91440" bIns="45720" rtlCol="0">
            <a:sp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lang="en-US" sz="1100" b="0" i="0" cap="all" spc="300" baseline="0" dirty="0">
                <a:solidFill>
                  <a:schemeClr val="accent1"/>
                </a:solidFill>
                <a:latin typeface="Avenir Next LT Pro" panose="020B0504020202020204" pitchFamily="34" charset="77"/>
              </a:defRPr>
            </a:lvl1pPr>
            <a:lvl2pPr marL="3089275" indent="-29845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lang="en-US" sz="3200" b="0" i="0" dirty="0">
                <a:solidFill>
                  <a:srgbClr val="6F706F"/>
                </a:solidFill>
              </a:defRPr>
            </a:lvl2pPr>
            <a:lvl3pPr marL="801688" indent="-28575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lang="en-US" sz="3200" b="0" i="0">
                <a:solidFill>
                  <a:srgbClr val="6F706F"/>
                </a:solidFill>
              </a:defRPr>
            </a:lvl3pPr>
            <a:lvl4pPr marL="1260475" indent="-2952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lang="en-US" sz="3200" b="0" i="0" dirty="0">
                <a:solidFill>
                  <a:srgbClr val="6F706F"/>
                </a:solidFill>
              </a:defRPr>
            </a:lvl4pPr>
            <a:lvl5pPr marL="1766888" indent="-28575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&gt;"/>
              <a:defRPr lang="en-US" sz="3200" b="0" i="0" dirty="0">
                <a:solidFill>
                  <a:srgbClr val="6F706F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US" sz="1000">
                <a:latin typeface="+mn-lt"/>
              </a:rPr>
              <a:t>CASE STUDY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78D6729-2D1B-29B6-D801-256968F2CC1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3754" y="6713094"/>
            <a:ext cx="5726286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lvl="0" indent="0" algn="l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ga-IE" sz="600" b="0" i="0" baseline="0">
                <a:solidFill>
                  <a:schemeClr val="bg1">
                    <a:lumMod val="85000"/>
                  </a:schemeClr>
                </a:solidFill>
                <a:latin typeface="+mn-lt"/>
              </a:rPr>
              <a:t>© 2023 Epsilon Data Management, LLC. All rights reserved. Proprietary and confidential. V-3.20.23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23AF446-0676-2CC5-839E-8AD2C7648C29}"/>
              </a:ext>
            </a:extLst>
          </p:cNvPr>
          <p:cNvSpPr/>
          <p:nvPr userDrawn="1"/>
        </p:nvSpPr>
        <p:spPr>
          <a:xfrm rot="16200000">
            <a:off x="-552825" y="3079957"/>
            <a:ext cx="1511354" cy="24622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lvl="0" indent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1000" b="1" i="0" cap="all" spc="300" baseline="0">
                <a:solidFill>
                  <a:schemeClr val="bg1"/>
                </a:solidFill>
                <a:latin typeface="+mn-lt"/>
              </a:rPr>
              <a:t>CHALLENGE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7EAC502-A3B9-654D-877F-C0C05081132A}"/>
              </a:ext>
            </a:extLst>
          </p:cNvPr>
          <p:cNvSpPr/>
          <p:nvPr userDrawn="1"/>
        </p:nvSpPr>
        <p:spPr>
          <a:xfrm rot="16200000">
            <a:off x="-500246" y="4594984"/>
            <a:ext cx="1406196" cy="24622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lvl="0" indent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1000" b="1" i="0" cap="all" spc="300" baseline="0">
                <a:solidFill>
                  <a:schemeClr val="bg1"/>
                </a:solidFill>
                <a:latin typeface="+mn-lt"/>
              </a:rPr>
              <a:t>SOLUTION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4513CE2-A2B1-8036-25C3-1CE8FE51B999}"/>
              </a:ext>
            </a:extLst>
          </p:cNvPr>
          <p:cNvSpPr/>
          <p:nvPr userDrawn="1"/>
        </p:nvSpPr>
        <p:spPr>
          <a:xfrm rot="16200000">
            <a:off x="-345788" y="5961589"/>
            <a:ext cx="1097280" cy="24622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lvl="0" indent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1000" b="1" i="0" cap="all" spc="300" baseline="0">
                <a:solidFill>
                  <a:schemeClr val="bg1"/>
                </a:solidFill>
                <a:latin typeface="+mn-lt"/>
              </a:rPr>
              <a:t>RESULTS</a:t>
            </a:r>
          </a:p>
        </p:txBody>
      </p:sp>
      <p:sp>
        <p:nvSpPr>
          <p:cNvPr id="52" name="Content Placeholder 3">
            <a:extLst>
              <a:ext uri="{FF2B5EF4-FFF2-40B4-BE49-F238E27FC236}">
                <a16:creationId xmlns:a16="http://schemas.microsoft.com/office/drawing/2014/main" id="{FE08AE8C-0D99-D9DE-8EB9-1EFD864B280C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533754" y="2561483"/>
            <a:ext cx="7867904" cy="1378568"/>
          </a:xfrm>
        </p:spPr>
        <p:txBody>
          <a:bodyPr anchor="ctr" anchorCtr="0"/>
          <a:lstStyle>
            <a:lvl1pPr marL="173038" indent="-173038"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lang="en-US" sz="1400" b="0" i="0" kern="1200" dirty="0" smtClean="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1pPr>
            <a:lvl2pPr marL="403225" indent="-174625">
              <a:spcAft>
                <a:spcPts val="300"/>
              </a:spcAft>
              <a:buClr>
                <a:schemeClr val="accent1"/>
              </a:buClr>
              <a:buFont typeface="System Font Regular"/>
              <a:buChar char="–"/>
              <a:tabLst/>
              <a:defRPr sz="1400" b="0" i="0">
                <a:latin typeface="+mn-lt"/>
              </a:defRPr>
            </a:lvl2pPr>
            <a:lvl3pPr marL="633413" indent="-230188">
              <a:spcAft>
                <a:spcPts val="300"/>
              </a:spcAft>
              <a:buClr>
                <a:schemeClr val="accent1"/>
              </a:buClr>
              <a:tabLst/>
              <a:defRPr sz="1400" b="0" i="0">
                <a:latin typeface="+mn-lt"/>
              </a:defRPr>
            </a:lvl3pPr>
            <a:lvl4pPr marL="865188" indent="-231775">
              <a:spcAft>
                <a:spcPts val="300"/>
              </a:spcAft>
              <a:buClr>
                <a:schemeClr val="accent1"/>
              </a:buClr>
              <a:tabLst/>
              <a:defRPr sz="1400" b="0" i="0">
                <a:latin typeface="+mn-lt"/>
              </a:defRPr>
            </a:lvl4pPr>
            <a:lvl5pPr marL="1095375" indent="-230188">
              <a:spcAft>
                <a:spcPts val="300"/>
              </a:spcAft>
              <a:buClr>
                <a:schemeClr val="accent1"/>
              </a:buClr>
              <a:tabLst/>
              <a:defRPr sz="1400" b="0" i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23A04C6-C22C-37F8-F2E4-95E633E87F91}"/>
              </a:ext>
            </a:extLst>
          </p:cNvPr>
          <p:cNvGrpSpPr/>
          <p:nvPr userDrawn="1"/>
        </p:nvGrpSpPr>
        <p:grpSpPr>
          <a:xfrm>
            <a:off x="8548587" y="3786015"/>
            <a:ext cx="3528022" cy="2378809"/>
            <a:chOff x="6953162" y="1949282"/>
            <a:chExt cx="5077044" cy="3423255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76A38D2E-1BDA-666A-A3D5-B330075FDBBA}"/>
                </a:ext>
              </a:extLst>
            </p:cNvPr>
            <p:cNvGrpSpPr/>
            <p:nvPr userDrawn="1"/>
          </p:nvGrpSpPr>
          <p:grpSpPr>
            <a:xfrm>
              <a:off x="6953162" y="1949282"/>
              <a:ext cx="5077044" cy="3423255"/>
              <a:chOff x="9031170" y="1321761"/>
              <a:chExt cx="2310430" cy="2894718"/>
            </a:xfrm>
            <a:effectLst>
              <a:outerShdw blurRad="192984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Round Same Side Corner Rectangle 55">
                <a:extLst>
                  <a:ext uri="{FF2B5EF4-FFF2-40B4-BE49-F238E27FC236}">
                    <a16:creationId xmlns:a16="http://schemas.microsoft.com/office/drawing/2014/main" id="{EAF7301B-81F0-EC31-A395-BBF3C50E5594}"/>
                  </a:ext>
                </a:extLst>
              </p:cNvPr>
              <p:cNvSpPr/>
              <p:nvPr userDrawn="1"/>
            </p:nvSpPr>
            <p:spPr>
              <a:xfrm>
                <a:off x="9031170" y="1321761"/>
                <a:ext cx="2310430" cy="30712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0" i="0" err="1">
                  <a:latin typeface="Avenir Next LT Pro" panose="020B0504020202020204" pitchFamily="34" charset="0"/>
                </a:endParaRPr>
              </a:p>
            </p:txBody>
          </p:sp>
          <p:sp>
            <p:nvSpPr>
              <p:cNvPr id="57" name="Round Same Side Corner Rectangle 56">
                <a:extLst>
                  <a:ext uri="{FF2B5EF4-FFF2-40B4-BE49-F238E27FC236}">
                    <a16:creationId xmlns:a16="http://schemas.microsoft.com/office/drawing/2014/main" id="{C7B649F7-76E8-A16F-36D6-62D6BE186D74}"/>
                  </a:ext>
                </a:extLst>
              </p:cNvPr>
              <p:cNvSpPr/>
              <p:nvPr userDrawn="1"/>
            </p:nvSpPr>
            <p:spPr>
              <a:xfrm rot="10800000">
                <a:off x="9031170" y="1608617"/>
                <a:ext cx="2310430" cy="2607862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E0E0E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0" i="0" err="1">
                  <a:latin typeface="Avenir Next LT Pro" panose="020B0504020202020204" pitchFamily="34" charset="0"/>
                </a:endParaRPr>
              </a:p>
            </p:txBody>
          </p:sp>
        </p:grpSp>
        <p:pic>
          <p:nvPicPr>
            <p:cNvPr id="55" name="Picture Placeholder 22" descr="A screenshot of a social media post&#10;&#10;Description automatically generated">
              <a:extLst>
                <a:ext uri="{FF2B5EF4-FFF2-40B4-BE49-F238E27FC236}">
                  <a16:creationId xmlns:a16="http://schemas.microsoft.com/office/drawing/2014/main" id="{87C7A16E-334F-847E-75BE-11FB1A5245B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10148" y="2409854"/>
              <a:ext cx="4773244" cy="2715768"/>
            </a:xfrm>
            <a:prstGeom prst="rect">
              <a:avLst/>
            </a:prstGeom>
          </p:spPr>
        </p:pic>
      </p:grpSp>
      <p:sp>
        <p:nvSpPr>
          <p:cNvPr id="58" name="Picture Placeholder 32">
            <a:extLst>
              <a:ext uri="{FF2B5EF4-FFF2-40B4-BE49-F238E27FC236}">
                <a16:creationId xmlns:a16="http://schemas.microsoft.com/office/drawing/2014/main" id="{635C9BA5-A756-855A-86EF-389EDDE7B74F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1093257" y="4300605"/>
            <a:ext cx="784602" cy="1623421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8EF27C3-6199-2798-7F61-874F0445FDFF}"/>
              </a:ext>
            </a:extLst>
          </p:cNvPr>
          <p:cNvGrpSpPr/>
          <p:nvPr userDrawn="1"/>
        </p:nvGrpSpPr>
        <p:grpSpPr>
          <a:xfrm>
            <a:off x="8679447" y="3888690"/>
            <a:ext cx="330476" cy="70744"/>
            <a:chOff x="9058571" y="1370181"/>
            <a:chExt cx="330476" cy="70744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CFE579AC-5E97-E2EF-010C-2EBA0D3E271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058571" y="1370181"/>
              <a:ext cx="70744" cy="7074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0" i="0" err="1">
                <a:latin typeface="Avenir Next LT Pro" panose="020B0504020202020204" pitchFamily="34" charset="0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6671AB28-87F0-BE98-AD47-51EDF50E09D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188437" y="1370181"/>
              <a:ext cx="70744" cy="7074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0" i="0" err="1">
                <a:latin typeface="Avenir Next LT Pro" panose="020B0504020202020204" pitchFamily="34" charset="0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9D5F6DDC-A578-EB79-0EA3-9A08AECBDDE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318303" y="1370181"/>
              <a:ext cx="70744" cy="7074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0" i="0" err="1">
                <a:latin typeface="Avenir Next LT Pro" panose="020B0504020202020204" pitchFamily="34" charset="0"/>
              </a:endParaRPr>
            </a:p>
          </p:txBody>
        </p:sp>
      </p:grpSp>
      <p:sp>
        <p:nvSpPr>
          <p:cNvPr id="63" name="Picture Placeholder 14">
            <a:extLst>
              <a:ext uri="{FF2B5EF4-FFF2-40B4-BE49-F238E27FC236}">
                <a16:creationId xmlns:a16="http://schemas.microsoft.com/office/drawing/2014/main" id="{DA151E4D-2094-9F84-D5D6-60E7DBEA924D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9754786" y="1130122"/>
            <a:ext cx="1084087" cy="2326827"/>
          </a:xfrm>
          <a:prstGeom prst="roundRect">
            <a:avLst>
              <a:gd name="adj" fmla="val 10748"/>
            </a:avLst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7938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4" name="Freeform 63">
            <a:extLst>
              <a:ext uri="{FF2B5EF4-FFF2-40B4-BE49-F238E27FC236}">
                <a16:creationId xmlns:a16="http://schemas.microsoft.com/office/drawing/2014/main" id="{2A52D8FE-2949-E0EA-F3C5-1C9DA9D13478}"/>
              </a:ext>
            </a:extLst>
          </p:cNvPr>
          <p:cNvSpPr/>
          <p:nvPr userDrawn="1"/>
        </p:nvSpPr>
        <p:spPr>
          <a:xfrm rot="16200000">
            <a:off x="9060581" y="1663661"/>
            <a:ext cx="2472496" cy="1252557"/>
          </a:xfrm>
          <a:custGeom>
            <a:avLst/>
            <a:gdLst>
              <a:gd name="connsiteX0" fmla="*/ 5194023 w 5367201"/>
              <a:gd name="connsiteY0" fmla="*/ 444849 h 2719004"/>
              <a:gd name="connsiteX1" fmla="*/ 4935467 w 5367201"/>
              <a:gd name="connsiteY1" fmla="*/ 186293 h 2719004"/>
              <a:gd name="connsiteX2" fmla="*/ 416674 w 5367201"/>
              <a:gd name="connsiteY2" fmla="*/ 186292 h 2719004"/>
              <a:gd name="connsiteX3" fmla="*/ 158118 w 5367201"/>
              <a:gd name="connsiteY3" fmla="*/ 444848 h 2719004"/>
              <a:gd name="connsiteX4" fmla="*/ 158118 w 5367201"/>
              <a:gd name="connsiteY4" fmla="*/ 2268668 h 2719004"/>
              <a:gd name="connsiteX5" fmla="*/ 416674 w 5367201"/>
              <a:gd name="connsiteY5" fmla="*/ 2527224 h 2719004"/>
              <a:gd name="connsiteX6" fmla="*/ 4935467 w 5367201"/>
              <a:gd name="connsiteY6" fmla="*/ 2527224 h 2719004"/>
              <a:gd name="connsiteX7" fmla="*/ 5194023 w 5367201"/>
              <a:gd name="connsiteY7" fmla="*/ 2268669 h 2719004"/>
              <a:gd name="connsiteX8" fmla="*/ 5194023 w 5367201"/>
              <a:gd name="connsiteY8" fmla="*/ 2004263 h 2719004"/>
              <a:gd name="connsiteX9" fmla="*/ 5193667 w 5367201"/>
              <a:gd name="connsiteY9" fmla="*/ 2004263 h 2719004"/>
              <a:gd name="connsiteX10" fmla="*/ 5193667 w 5367201"/>
              <a:gd name="connsiteY10" fmla="*/ 709254 h 2719004"/>
              <a:gd name="connsiteX11" fmla="*/ 5194023 w 5367201"/>
              <a:gd name="connsiteY11" fmla="*/ 709254 h 2719004"/>
              <a:gd name="connsiteX12" fmla="*/ 5367201 w 5367201"/>
              <a:gd name="connsiteY12" fmla="*/ 439030 h 2719004"/>
              <a:gd name="connsiteX13" fmla="*/ 5367201 w 5367201"/>
              <a:gd name="connsiteY13" fmla="*/ 2274488 h 2719004"/>
              <a:gd name="connsiteX14" fmla="*/ 4950867 w 5367201"/>
              <a:gd name="connsiteY14" fmla="*/ 2690822 h 2719004"/>
              <a:gd name="connsiteX15" fmla="*/ 4130463 w 5367201"/>
              <a:gd name="connsiteY15" fmla="*/ 2690822 h 2719004"/>
              <a:gd name="connsiteX16" fmla="*/ 4130463 w 5367201"/>
              <a:gd name="connsiteY16" fmla="*/ 2699972 h 2719004"/>
              <a:gd name="connsiteX17" fmla="*/ 4111430 w 5367201"/>
              <a:gd name="connsiteY17" fmla="*/ 2719004 h 2719004"/>
              <a:gd name="connsiteX18" fmla="*/ 3516297 w 5367201"/>
              <a:gd name="connsiteY18" fmla="*/ 2719004 h 2719004"/>
              <a:gd name="connsiteX19" fmla="*/ 3497264 w 5367201"/>
              <a:gd name="connsiteY19" fmla="*/ 2699972 h 2719004"/>
              <a:gd name="connsiteX20" fmla="*/ 3497265 w 5367201"/>
              <a:gd name="connsiteY20" fmla="*/ 2690822 h 2719004"/>
              <a:gd name="connsiteX21" fmla="*/ 416334 w 5367201"/>
              <a:gd name="connsiteY21" fmla="*/ 2690821 h 2719004"/>
              <a:gd name="connsiteX22" fmla="*/ 0 w 5367201"/>
              <a:gd name="connsiteY22" fmla="*/ 2274487 h 2719004"/>
              <a:gd name="connsiteX23" fmla="*/ 0 w 5367201"/>
              <a:gd name="connsiteY23" fmla="*/ 439029 h 2719004"/>
              <a:gd name="connsiteX24" fmla="*/ 416334 w 5367201"/>
              <a:gd name="connsiteY24" fmla="*/ 22695 h 2719004"/>
              <a:gd name="connsiteX25" fmla="*/ 3361841 w 5367201"/>
              <a:gd name="connsiteY25" fmla="*/ 22695 h 2719004"/>
              <a:gd name="connsiteX26" fmla="*/ 3361841 w 5367201"/>
              <a:gd name="connsiteY26" fmla="*/ 19033 h 2719004"/>
              <a:gd name="connsiteX27" fmla="*/ 3380873 w 5367201"/>
              <a:gd name="connsiteY27" fmla="*/ 0 h 2719004"/>
              <a:gd name="connsiteX28" fmla="*/ 3723461 w 5367201"/>
              <a:gd name="connsiteY28" fmla="*/ 0 h 2719004"/>
              <a:gd name="connsiteX29" fmla="*/ 3742494 w 5367201"/>
              <a:gd name="connsiteY29" fmla="*/ 19033 h 2719004"/>
              <a:gd name="connsiteX30" fmla="*/ 3742494 w 5367201"/>
              <a:gd name="connsiteY30" fmla="*/ 22696 h 2719004"/>
              <a:gd name="connsiteX31" fmla="*/ 3877915 w 5367201"/>
              <a:gd name="connsiteY31" fmla="*/ 22696 h 2719004"/>
              <a:gd name="connsiteX32" fmla="*/ 3877915 w 5367201"/>
              <a:gd name="connsiteY32" fmla="*/ 19034 h 2719004"/>
              <a:gd name="connsiteX33" fmla="*/ 3896948 w 5367201"/>
              <a:gd name="connsiteY33" fmla="*/ 1 h 2719004"/>
              <a:gd name="connsiteX34" fmla="*/ 4239536 w 5367201"/>
              <a:gd name="connsiteY34" fmla="*/ 1 h 2719004"/>
              <a:gd name="connsiteX35" fmla="*/ 4258569 w 5367201"/>
              <a:gd name="connsiteY35" fmla="*/ 19034 h 2719004"/>
              <a:gd name="connsiteX36" fmla="*/ 4258569 w 5367201"/>
              <a:gd name="connsiteY36" fmla="*/ 22696 h 2719004"/>
              <a:gd name="connsiteX37" fmla="*/ 4413611 w 5367201"/>
              <a:gd name="connsiteY37" fmla="*/ 22696 h 2719004"/>
              <a:gd name="connsiteX38" fmla="*/ 4413611 w 5367201"/>
              <a:gd name="connsiteY38" fmla="*/ 19036 h 2719004"/>
              <a:gd name="connsiteX39" fmla="*/ 4432644 w 5367201"/>
              <a:gd name="connsiteY39" fmla="*/ 3 h 2719004"/>
              <a:gd name="connsiteX40" fmla="*/ 4622971 w 5367201"/>
              <a:gd name="connsiteY40" fmla="*/ 3 h 2719004"/>
              <a:gd name="connsiteX41" fmla="*/ 4642004 w 5367201"/>
              <a:gd name="connsiteY41" fmla="*/ 19036 h 2719004"/>
              <a:gd name="connsiteX42" fmla="*/ 4642004 w 5367201"/>
              <a:gd name="connsiteY42" fmla="*/ 22696 h 2719004"/>
              <a:gd name="connsiteX43" fmla="*/ 4950867 w 5367201"/>
              <a:gd name="connsiteY43" fmla="*/ 22696 h 2719004"/>
              <a:gd name="connsiteX44" fmla="*/ 5367201 w 5367201"/>
              <a:gd name="connsiteY44" fmla="*/ 439030 h 271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367201" h="2719004">
                <a:moveTo>
                  <a:pt x="5194023" y="444849"/>
                </a:moveTo>
                <a:cubicBezTo>
                  <a:pt x="5194023" y="302052"/>
                  <a:pt x="5078264" y="186293"/>
                  <a:pt x="4935467" y="186293"/>
                </a:cubicBezTo>
                <a:lnTo>
                  <a:pt x="416674" y="186292"/>
                </a:lnTo>
                <a:cubicBezTo>
                  <a:pt x="273878" y="186292"/>
                  <a:pt x="158118" y="302051"/>
                  <a:pt x="158118" y="444848"/>
                </a:cubicBezTo>
                <a:lnTo>
                  <a:pt x="158118" y="2268668"/>
                </a:lnTo>
                <a:cubicBezTo>
                  <a:pt x="158118" y="2411464"/>
                  <a:pt x="273878" y="2527224"/>
                  <a:pt x="416674" y="2527224"/>
                </a:cubicBezTo>
                <a:lnTo>
                  <a:pt x="4935467" y="2527224"/>
                </a:lnTo>
                <a:cubicBezTo>
                  <a:pt x="5078264" y="2527224"/>
                  <a:pt x="5194023" y="2411465"/>
                  <a:pt x="5194023" y="2268669"/>
                </a:cubicBezTo>
                <a:lnTo>
                  <a:pt x="5194023" y="2004263"/>
                </a:lnTo>
                <a:lnTo>
                  <a:pt x="5193667" y="2004263"/>
                </a:lnTo>
                <a:lnTo>
                  <a:pt x="5193667" y="709254"/>
                </a:lnTo>
                <a:lnTo>
                  <a:pt x="5194023" y="709254"/>
                </a:lnTo>
                <a:close/>
                <a:moveTo>
                  <a:pt x="5367201" y="439030"/>
                </a:moveTo>
                <a:lnTo>
                  <a:pt x="5367201" y="2274488"/>
                </a:lnTo>
                <a:cubicBezTo>
                  <a:pt x="5367201" y="2504423"/>
                  <a:pt x="5180802" y="2690822"/>
                  <a:pt x="4950867" y="2690822"/>
                </a:cubicBezTo>
                <a:lnTo>
                  <a:pt x="4130463" y="2690822"/>
                </a:lnTo>
                <a:lnTo>
                  <a:pt x="4130463" y="2699972"/>
                </a:lnTo>
                <a:cubicBezTo>
                  <a:pt x="4130463" y="2710483"/>
                  <a:pt x="4121942" y="2719004"/>
                  <a:pt x="4111430" y="2719004"/>
                </a:cubicBezTo>
                <a:lnTo>
                  <a:pt x="3516297" y="2719004"/>
                </a:lnTo>
                <a:cubicBezTo>
                  <a:pt x="3505786" y="2719004"/>
                  <a:pt x="3497264" y="2710483"/>
                  <a:pt x="3497264" y="2699972"/>
                </a:cubicBezTo>
                <a:lnTo>
                  <a:pt x="3497265" y="2690822"/>
                </a:lnTo>
                <a:lnTo>
                  <a:pt x="416334" y="2690821"/>
                </a:lnTo>
                <a:cubicBezTo>
                  <a:pt x="186399" y="2690821"/>
                  <a:pt x="0" y="2504422"/>
                  <a:pt x="0" y="2274487"/>
                </a:cubicBezTo>
                <a:lnTo>
                  <a:pt x="0" y="439029"/>
                </a:lnTo>
                <a:cubicBezTo>
                  <a:pt x="0" y="209094"/>
                  <a:pt x="186399" y="22695"/>
                  <a:pt x="416334" y="22695"/>
                </a:cubicBezTo>
                <a:lnTo>
                  <a:pt x="3361841" y="22695"/>
                </a:lnTo>
                <a:lnTo>
                  <a:pt x="3361841" y="19033"/>
                </a:lnTo>
                <a:cubicBezTo>
                  <a:pt x="3361841" y="8522"/>
                  <a:pt x="3370362" y="0"/>
                  <a:pt x="3380873" y="0"/>
                </a:cubicBezTo>
                <a:lnTo>
                  <a:pt x="3723461" y="0"/>
                </a:lnTo>
                <a:cubicBezTo>
                  <a:pt x="3733973" y="0"/>
                  <a:pt x="3742494" y="8522"/>
                  <a:pt x="3742494" y="19033"/>
                </a:cubicBezTo>
                <a:lnTo>
                  <a:pt x="3742494" y="22696"/>
                </a:lnTo>
                <a:lnTo>
                  <a:pt x="3877915" y="22696"/>
                </a:lnTo>
                <a:lnTo>
                  <a:pt x="3877915" y="19034"/>
                </a:lnTo>
                <a:cubicBezTo>
                  <a:pt x="3877915" y="8523"/>
                  <a:pt x="3886437" y="1"/>
                  <a:pt x="3896948" y="1"/>
                </a:cubicBezTo>
                <a:lnTo>
                  <a:pt x="4239536" y="1"/>
                </a:lnTo>
                <a:cubicBezTo>
                  <a:pt x="4250048" y="1"/>
                  <a:pt x="4258569" y="8523"/>
                  <a:pt x="4258569" y="19034"/>
                </a:cubicBezTo>
                <a:lnTo>
                  <a:pt x="4258569" y="22696"/>
                </a:lnTo>
                <a:lnTo>
                  <a:pt x="4413611" y="22696"/>
                </a:lnTo>
                <a:lnTo>
                  <a:pt x="4413611" y="19036"/>
                </a:lnTo>
                <a:cubicBezTo>
                  <a:pt x="4413611" y="8524"/>
                  <a:pt x="4422133" y="3"/>
                  <a:pt x="4432644" y="3"/>
                </a:cubicBezTo>
                <a:lnTo>
                  <a:pt x="4622971" y="3"/>
                </a:lnTo>
                <a:cubicBezTo>
                  <a:pt x="4633482" y="3"/>
                  <a:pt x="4642004" y="8524"/>
                  <a:pt x="4642004" y="19036"/>
                </a:cubicBezTo>
                <a:lnTo>
                  <a:pt x="4642004" y="22696"/>
                </a:lnTo>
                <a:lnTo>
                  <a:pt x="4950867" y="22696"/>
                </a:lnTo>
                <a:cubicBezTo>
                  <a:pt x="5180802" y="22696"/>
                  <a:pt x="5367201" y="209095"/>
                  <a:pt x="5367201" y="4390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600" b="0" i="0" err="1">
              <a:latin typeface="+mn-lt"/>
            </a:endParaRPr>
          </a:p>
        </p:txBody>
      </p:sp>
      <p:pic>
        <p:nvPicPr>
          <p:cNvPr id="2" name="Graphic 37">
            <a:extLst>
              <a:ext uri="{FF2B5EF4-FFF2-40B4-BE49-F238E27FC236}">
                <a16:creationId xmlns:a16="http://schemas.microsoft.com/office/drawing/2014/main" id="{6A0C1FC6-42BF-63E4-17D4-FCD3C546B9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11" r="-11"/>
          <a:stretch/>
        </p:blipFill>
        <p:spPr>
          <a:xfrm>
            <a:off x="9737806" y="6448672"/>
            <a:ext cx="1149581" cy="30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196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24265F7-2340-9C1C-55F4-366FD4ADE292}"/>
              </a:ext>
            </a:extLst>
          </p:cNvPr>
          <p:cNvSpPr/>
          <p:nvPr userDrawn="1"/>
        </p:nvSpPr>
        <p:spPr>
          <a:xfrm>
            <a:off x="0" y="0"/>
            <a:ext cx="37719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0" i="0" err="1">
              <a:latin typeface="Avenir Next LT Pro" panose="020B05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2D8745D-5B90-F777-A241-561DD67E13F5}"/>
              </a:ext>
            </a:extLst>
          </p:cNvPr>
          <p:cNvSpPr/>
          <p:nvPr userDrawn="1"/>
        </p:nvSpPr>
        <p:spPr>
          <a:xfrm>
            <a:off x="1833" y="1417320"/>
            <a:ext cx="8431362" cy="10218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15">
            <a:extLst>
              <a:ext uri="{FF2B5EF4-FFF2-40B4-BE49-F238E27FC236}">
                <a16:creationId xmlns:a16="http://schemas.microsoft.com/office/drawing/2014/main" id="{EFDD2FD0-C8FF-D3B6-813C-D43B41B30B41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3754" y="1758974"/>
            <a:ext cx="7296171" cy="338554"/>
          </a:xfrm>
        </p:spPr>
        <p:txBody>
          <a:bodyPr wrap="square" anchor="ctr">
            <a:spAutoFit/>
          </a:bodyPr>
          <a:lstStyle>
            <a:lvl1pPr marL="0" indent="0">
              <a:buNone/>
              <a:defRPr sz="1600" b="0" i="0">
                <a:solidFill>
                  <a:schemeClr val="accent2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client quote or blurb here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99CD38C5-06F3-D334-57F0-F35A94BEC97F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33754" y="4170364"/>
            <a:ext cx="7867904" cy="1378568"/>
          </a:xfrm>
        </p:spPr>
        <p:txBody>
          <a:bodyPr anchor="ctr" anchorCtr="0"/>
          <a:lstStyle>
            <a:lvl1pPr marL="173038" indent="-173038"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lang="en-US" sz="1400" b="0" i="0" kern="1200" dirty="0" smtClean="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1pPr>
            <a:lvl2pPr marL="403225" indent="-230188">
              <a:spcAft>
                <a:spcPts val="300"/>
              </a:spcAft>
              <a:buClr>
                <a:schemeClr val="accent1"/>
              </a:buClr>
              <a:buFont typeface="System Font Regular"/>
              <a:buChar char="–"/>
              <a:tabLst/>
              <a:defRPr sz="1400" b="0" i="0">
                <a:latin typeface="+mn-lt"/>
              </a:defRPr>
            </a:lvl2pPr>
            <a:lvl3pPr marL="633413" indent="-230188">
              <a:spcAft>
                <a:spcPts val="300"/>
              </a:spcAft>
              <a:buClr>
                <a:schemeClr val="accent1"/>
              </a:buClr>
              <a:tabLst/>
              <a:defRPr sz="1400" b="0" i="0">
                <a:latin typeface="+mn-lt"/>
              </a:defRPr>
            </a:lvl3pPr>
            <a:lvl4pPr marL="865188" indent="-231775">
              <a:spcAft>
                <a:spcPts val="300"/>
              </a:spcAft>
              <a:buClr>
                <a:schemeClr val="accent1"/>
              </a:buClr>
              <a:tabLst/>
              <a:defRPr sz="1400" b="0" i="0">
                <a:latin typeface="+mn-lt"/>
              </a:defRPr>
            </a:lvl4pPr>
            <a:lvl5pPr marL="1095375" indent="-230188">
              <a:spcAft>
                <a:spcPts val="300"/>
              </a:spcAft>
              <a:buClr>
                <a:schemeClr val="accent1"/>
              </a:buClr>
              <a:tabLst/>
              <a:defRPr sz="1400" b="0" i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48">
            <a:extLst>
              <a:ext uri="{FF2B5EF4-FFF2-40B4-BE49-F238E27FC236}">
                <a16:creationId xmlns:a16="http://schemas.microsoft.com/office/drawing/2014/main" id="{96007930-8B4C-99CF-0A20-84CC6957DC2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375" y="5805612"/>
            <a:ext cx="2231811" cy="394121"/>
          </a:xfrm>
        </p:spPr>
        <p:txBody>
          <a:bodyPr anchor="b"/>
          <a:lstStyle>
            <a:lvl1pPr marL="0" indent="0" algn="ctr">
              <a:buNone/>
              <a:defRPr sz="2800" b="1" i="0">
                <a:solidFill>
                  <a:schemeClr val="accent1"/>
                </a:solidFill>
                <a:latin typeface="+mj-lt"/>
                <a:cs typeface="Arial Black" panose="020B0604020202020204" pitchFamily="34" charset="0"/>
              </a:defRPr>
            </a:lvl1pPr>
            <a:lvl2pPr marL="230187" indent="0">
              <a:buNone/>
              <a:defRPr sz="2800">
                <a:solidFill>
                  <a:schemeClr val="accent3"/>
                </a:solidFill>
              </a:defRPr>
            </a:lvl2pPr>
            <a:lvl3pPr marL="519113" indent="0">
              <a:buNone/>
              <a:defRPr sz="2800">
                <a:solidFill>
                  <a:schemeClr val="accent3"/>
                </a:solidFill>
              </a:defRPr>
            </a:lvl3pPr>
            <a:lvl4pPr marL="801687" indent="0">
              <a:buNone/>
              <a:defRPr sz="2800">
                <a:solidFill>
                  <a:schemeClr val="accent3"/>
                </a:solidFill>
              </a:defRPr>
            </a:lvl4pPr>
            <a:lvl5pPr marL="1090613" indent="0">
              <a:buNone/>
              <a:defRPr sz="28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2" name="Text Placeholder 51">
            <a:extLst>
              <a:ext uri="{FF2B5EF4-FFF2-40B4-BE49-F238E27FC236}">
                <a16:creationId xmlns:a16="http://schemas.microsoft.com/office/drawing/2014/main" id="{F8668D2F-4F50-EA1F-F9BA-7F014A5F8D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8375" y="6070744"/>
            <a:ext cx="2231811" cy="341312"/>
          </a:xfrm>
        </p:spPr>
        <p:txBody>
          <a:bodyPr>
            <a:noAutofit/>
          </a:bodyPr>
          <a:lstStyle>
            <a:lvl1pPr marL="0" indent="0" algn="ctr">
              <a:buNone/>
              <a:defRPr sz="1200" b="0">
                <a:latin typeface="+mn-lt"/>
              </a:defRPr>
            </a:lvl1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23" name="Text Placeholder 48">
            <a:extLst>
              <a:ext uri="{FF2B5EF4-FFF2-40B4-BE49-F238E27FC236}">
                <a16:creationId xmlns:a16="http://schemas.microsoft.com/office/drawing/2014/main" id="{8E64B698-95CD-72AE-0ACA-CC9B870FD11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60481" y="5805612"/>
            <a:ext cx="2231811" cy="394121"/>
          </a:xfrm>
        </p:spPr>
        <p:txBody>
          <a:bodyPr anchor="b"/>
          <a:lstStyle>
            <a:lvl1pPr marL="0" indent="0" algn="ctr">
              <a:buNone/>
              <a:defRPr sz="2800" b="1" i="0">
                <a:solidFill>
                  <a:schemeClr val="accent1"/>
                </a:solidFill>
                <a:latin typeface="+mj-lt"/>
                <a:cs typeface="Arial Black" panose="020B0604020202020204" pitchFamily="34" charset="0"/>
              </a:defRPr>
            </a:lvl1pPr>
            <a:lvl2pPr marL="230187" indent="0">
              <a:buNone/>
              <a:defRPr sz="2800">
                <a:solidFill>
                  <a:schemeClr val="accent3"/>
                </a:solidFill>
              </a:defRPr>
            </a:lvl2pPr>
            <a:lvl3pPr marL="519113" indent="0">
              <a:buNone/>
              <a:defRPr sz="2800">
                <a:solidFill>
                  <a:schemeClr val="accent3"/>
                </a:solidFill>
              </a:defRPr>
            </a:lvl3pPr>
            <a:lvl4pPr marL="801687" indent="0">
              <a:buNone/>
              <a:defRPr sz="2800">
                <a:solidFill>
                  <a:schemeClr val="accent3"/>
                </a:solidFill>
              </a:defRPr>
            </a:lvl4pPr>
            <a:lvl5pPr marL="1090613" indent="0">
              <a:buNone/>
              <a:defRPr sz="28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51">
            <a:extLst>
              <a:ext uri="{FF2B5EF4-FFF2-40B4-BE49-F238E27FC236}">
                <a16:creationId xmlns:a16="http://schemas.microsoft.com/office/drawing/2014/main" id="{2E93EB07-753F-2E13-4AAD-22D32CD24F4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60480" y="6070744"/>
            <a:ext cx="2231811" cy="341312"/>
          </a:xfrm>
        </p:spPr>
        <p:txBody>
          <a:bodyPr>
            <a:noAutofit/>
          </a:bodyPr>
          <a:lstStyle>
            <a:lvl1pPr marL="0" indent="0" algn="ctr">
              <a:buNone/>
              <a:defRPr sz="1200" b="0">
                <a:latin typeface="+mn-lt"/>
              </a:defRPr>
            </a:lvl1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25" name="Text Placeholder 48">
            <a:extLst>
              <a:ext uri="{FF2B5EF4-FFF2-40B4-BE49-F238E27FC236}">
                <a16:creationId xmlns:a16="http://schemas.microsoft.com/office/drawing/2014/main" id="{EDBD4475-D344-F7F4-384B-F02C66D6C30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726517" y="5805612"/>
            <a:ext cx="2231811" cy="394121"/>
          </a:xfrm>
        </p:spPr>
        <p:txBody>
          <a:bodyPr anchor="b"/>
          <a:lstStyle>
            <a:lvl1pPr marL="0" indent="0" algn="ctr">
              <a:buNone/>
              <a:defRPr sz="2800" b="1" i="0">
                <a:solidFill>
                  <a:schemeClr val="accent1"/>
                </a:solidFill>
                <a:latin typeface="+mj-lt"/>
                <a:cs typeface="Arial Black" panose="020B0604020202020204" pitchFamily="34" charset="0"/>
              </a:defRPr>
            </a:lvl1pPr>
            <a:lvl2pPr marL="230187" indent="0">
              <a:buNone/>
              <a:defRPr sz="2800">
                <a:solidFill>
                  <a:schemeClr val="accent3"/>
                </a:solidFill>
              </a:defRPr>
            </a:lvl2pPr>
            <a:lvl3pPr marL="519113" indent="0">
              <a:buNone/>
              <a:defRPr sz="2800">
                <a:solidFill>
                  <a:schemeClr val="accent3"/>
                </a:solidFill>
              </a:defRPr>
            </a:lvl3pPr>
            <a:lvl4pPr marL="801687" indent="0">
              <a:buNone/>
              <a:defRPr sz="2800">
                <a:solidFill>
                  <a:schemeClr val="accent3"/>
                </a:solidFill>
              </a:defRPr>
            </a:lvl4pPr>
            <a:lvl5pPr marL="1090613" indent="0">
              <a:buNone/>
              <a:defRPr sz="28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0" name="Text Placeholder 51">
            <a:extLst>
              <a:ext uri="{FF2B5EF4-FFF2-40B4-BE49-F238E27FC236}">
                <a16:creationId xmlns:a16="http://schemas.microsoft.com/office/drawing/2014/main" id="{6C6F27AF-C445-7E3A-8A90-33B4E32C24D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726516" y="6070744"/>
            <a:ext cx="2231811" cy="341312"/>
          </a:xfrm>
        </p:spPr>
        <p:txBody>
          <a:bodyPr>
            <a:noAutofit/>
          </a:bodyPr>
          <a:lstStyle>
            <a:lvl1pPr marL="0" indent="0" algn="ctr">
              <a:buNone/>
              <a:defRPr sz="1200" b="0">
                <a:latin typeface="+mn-lt"/>
              </a:defRPr>
            </a:lvl1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31" name="Title 2">
            <a:extLst>
              <a:ext uri="{FF2B5EF4-FFF2-40B4-BE49-F238E27FC236}">
                <a16:creationId xmlns:a16="http://schemas.microsoft.com/office/drawing/2014/main" id="{AB9329FD-4EEA-16B0-3C70-536073CD8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754" y="466795"/>
            <a:ext cx="6873497" cy="917733"/>
          </a:xfrm>
        </p:spPr>
        <p:txBody>
          <a:bodyPr>
            <a:normAutofit/>
          </a:bodyPr>
          <a:lstStyle>
            <a:lvl1pPr>
              <a:lnSpc>
                <a:spcPts val="3100"/>
              </a:lnSpc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BD9D50C-CE1E-DA50-7129-7E4306352855}"/>
              </a:ext>
            </a:extLst>
          </p:cNvPr>
          <p:cNvSpPr txBox="1"/>
          <p:nvPr userDrawn="1"/>
        </p:nvSpPr>
        <p:spPr>
          <a:xfrm>
            <a:off x="533754" y="206764"/>
            <a:ext cx="1415772" cy="246221"/>
          </a:xfrm>
          <a:prstGeom prst="rect">
            <a:avLst/>
          </a:prstGeom>
          <a:noFill/>
        </p:spPr>
        <p:txBody>
          <a:bodyPr vert="horz" wrap="square" lIns="0" tIns="45720" rIns="91440" bIns="45720" rtlCol="0">
            <a:sp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lang="en-US" sz="1100" b="0" i="0" cap="all" spc="300" baseline="0" dirty="0">
                <a:solidFill>
                  <a:schemeClr val="accent1"/>
                </a:solidFill>
                <a:latin typeface="Avenir Next LT Pro" panose="020B0504020202020204" pitchFamily="34" charset="77"/>
              </a:defRPr>
            </a:lvl1pPr>
            <a:lvl2pPr marL="3089275" indent="-29845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lang="en-US" sz="3200" b="0" i="0" dirty="0">
                <a:solidFill>
                  <a:srgbClr val="6F706F"/>
                </a:solidFill>
              </a:defRPr>
            </a:lvl2pPr>
            <a:lvl3pPr marL="801688" indent="-28575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lang="en-US" sz="3200" b="0" i="0">
                <a:solidFill>
                  <a:srgbClr val="6F706F"/>
                </a:solidFill>
              </a:defRPr>
            </a:lvl3pPr>
            <a:lvl4pPr marL="1260475" indent="-2952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lang="en-US" sz="3200" b="0" i="0" dirty="0">
                <a:solidFill>
                  <a:srgbClr val="6F706F"/>
                </a:solidFill>
              </a:defRPr>
            </a:lvl4pPr>
            <a:lvl5pPr marL="1766888" indent="-28575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&gt;"/>
              <a:defRPr lang="en-US" sz="3200" b="0" i="0" dirty="0">
                <a:solidFill>
                  <a:srgbClr val="6F706F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US" sz="1000">
                <a:latin typeface="+mn-lt"/>
              </a:rPr>
              <a:t>CASE STUDY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633C05-0A76-358B-FEE5-4A00FA7572A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3754" y="6713094"/>
            <a:ext cx="5726286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lvl="0" indent="0" algn="l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ga-IE" sz="600" b="0" i="0" baseline="0">
                <a:solidFill>
                  <a:schemeClr val="bg1">
                    <a:lumMod val="85000"/>
                  </a:schemeClr>
                </a:solidFill>
                <a:latin typeface="+mn-lt"/>
              </a:rPr>
              <a:t>© 2023 Epsilon Data Management, LLC. All rights reserved. Proprietary and confidential. V-3.20.23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3DEA5F7-9249-DB11-3920-FB2C202327F8}"/>
              </a:ext>
            </a:extLst>
          </p:cNvPr>
          <p:cNvSpPr/>
          <p:nvPr userDrawn="1"/>
        </p:nvSpPr>
        <p:spPr>
          <a:xfrm rot="16200000">
            <a:off x="-552825" y="3079957"/>
            <a:ext cx="1511354" cy="24622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lvl="0" indent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1000" b="1" i="0" cap="all" spc="300" baseline="0">
                <a:solidFill>
                  <a:schemeClr val="bg1"/>
                </a:solidFill>
                <a:latin typeface="+mn-lt"/>
              </a:rPr>
              <a:t>CHALLENGE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788E5DD-70FF-2178-5434-D7B77C803F48}"/>
              </a:ext>
            </a:extLst>
          </p:cNvPr>
          <p:cNvSpPr/>
          <p:nvPr userDrawn="1"/>
        </p:nvSpPr>
        <p:spPr>
          <a:xfrm rot="16200000">
            <a:off x="-500246" y="4594984"/>
            <a:ext cx="1406196" cy="24622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lvl="0" indent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1000" b="1" i="0" cap="all" spc="300" baseline="0">
                <a:solidFill>
                  <a:schemeClr val="bg1"/>
                </a:solidFill>
                <a:latin typeface="+mn-lt"/>
              </a:rPr>
              <a:t>SOLUTION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CD24A42-7176-AFC2-784F-3B5142CAC99F}"/>
              </a:ext>
            </a:extLst>
          </p:cNvPr>
          <p:cNvSpPr/>
          <p:nvPr userDrawn="1"/>
        </p:nvSpPr>
        <p:spPr>
          <a:xfrm rot="16200000">
            <a:off x="-345788" y="5961589"/>
            <a:ext cx="1097280" cy="24622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lvl="0" indent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1000" b="1" i="0" cap="all" spc="300" baseline="0">
                <a:solidFill>
                  <a:schemeClr val="bg1"/>
                </a:solidFill>
                <a:latin typeface="+mn-lt"/>
              </a:rPr>
              <a:t>RESULTS</a:t>
            </a:r>
          </a:p>
        </p:txBody>
      </p:sp>
      <p:sp>
        <p:nvSpPr>
          <p:cNvPr id="38" name="Content Placeholder 3">
            <a:extLst>
              <a:ext uri="{FF2B5EF4-FFF2-40B4-BE49-F238E27FC236}">
                <a16:creationId xmlns:a16="http://schemas.microsoft.com/office/drawing/2014/main" id="{9A0F7B2E-0CFB-CA19-CC0F-E2D5C4A700D4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533754" y="2561483"/>
            <a:ext cx="7867904" cy="1378568"/>
          </a:xfrm>
        </p:spPr>
        <p:txBody>
          <a:bodyPr anchor="ctr" anchorCtr="0"/>
          <a:lstStyle>
            <a:lvl1pPr marL="173038" indent="-173038"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lang="en-US" sz="1400" b="0" i="0" kern="1200" dirty="0" smtClean="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1pPr>
            <a:lvl2pPr marL="403225" indent="-230188">
              <a:spcAft>
                <a:spcPts val="300"/>
              </a:spcAft>
              <a:buClr>
                <a:schemeClr val="accent1"/>
              </a:buClr>
              <a:buFont typeface="System Font Regular"/>
              <a:buChar char="–"/>
              <a:tabLst/>
              <a:defRPr sz="1400" b="0" i="0">
                <a:latin typeface="+mn-lt"/>
              </a:defRPr>
            </a:lvl2pPr>
            <a:lvl3pPr marL="633413" indent="-230188">
              <a:spcAft>
                <a:spcPts val="300"/>
              </a:spcAft>
              <a:buClr>
                <a:schemeClr val="accent1"/>
              </a:buClr>
              <a:tabLst/>
              <a:defRPr sz="1400" b="0" i="0">
                <a:latin typeface="+mn-lt"/>
              </a:defRPr>
            </a:lvl3pPr>
            <a:lvl4pPr marL="865188" indent="-231775">
              <a:spcAft>
                <a:spcPts val="300"/>
              </a:spcAft>
              <a:buClr>
                <a:schemeClr val="accent1"/>
              </a:buClr>
              <a:tabLst/>
              <a:defRPr sz="1400" b="0" i="0">
                <a:latin typeface="+mn-lt"/>
              </a:defRPr>
            </a:lvl4pPr>
            <a:lvl5pPr marL="1095375" indent="-230188">
              <a:spcAft>
                <a:spcPts val="300"/>
              </a:spcAft>
              <a:buClr>
                <a:schemeClr val="accent1"/>
              </a:buClr>
              <a:tabLst/>
              <a:defRPr sz="1400" b="0" i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9" name="Picture Placeholder 4">
            <a:extLst>
              <a:ext uri="{FF2B5EF4-FFF2-40B4-BE49-F238E27FC236}">
                <a16:creationId xmlns:a16="http://schemas.microsoft.com/office/drawing/2014/main" id="{179ABD45-FBE5-2DC7-E4E4-F17C2B9F2F7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433196" y="0"/>
            <a:ext cx="3758804" cy="6857999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0" name="Picture Placeholder 62">
            <a:extLst>
              <a:ext uri="{FF2B5EF4-FFF2-40B4-BE49-F238E27FC236}">
                <a16:creationId xmlns:a16="http://schemas.microsoft.com/office/drawing/2014/main" id="{A5A98288-B9CE-1775-BF3B-9248482CA24E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590845" y="57546"/>
            <a:ext cx="1443506" cy="847229"/>
          </a:xfrm>
        </p:spPr>
        <p:txBody>
          <a:bodyPr anchor="ctr"/>
          <a:lstStyle>
            <a:lvl1pPr marL="7938" indent="0" algn="ctr">
              <a:buNone/>
              <a:defRPr sz="105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Client logo here</a:t>
            </a:r>
          </a:p>
        </p:txBody>
      </p:sp>
      <p:pic>
        <p:nvPicPr>
          <p:cNvPr id="3" name="Graphic 37">
            <a:extLst>
              <a:ext uri="{FF2B5EF4-FFF2-40B4-BE49-F238E27FC236}">
                <a16:creationId xmlns:a16="http://schemas.microsoft.com/office/drawing/2014/main" id="{4B7E2E73-A3B8-3E86-D74E-B123E61A2B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1" r="-11"/>
          <a:stretch/>
        </p:blipFill>
        <p:spPr>
          <a:xfrm>
            <a:off x="9737808" y="6448672"/>
            <a:ext cx="1149581" cy="30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9073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_5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72422D38-1226-7135-CBC5-9B8734D47F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950"/>
          <a:stretch/>
        </p:blipFill>
        <p:spPr>
          <a:xfrm>
            <a:off x="0" y="-12032"/>
            <a:ext cx="12192000" cy="693485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A8029A1-4C93-348A-E503-BD52A6CDCE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88160" y="2235200"/>
            <a:ext cx="8615680" cy="1879600"/>
          </a:xfrm>
        </p:spPr>
        <p:txBody>
          <a:bodyPr anchor="b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divider slide</a:t>
            </a: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D41110E-F223-E31B-B533-C2495473B9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8936" y="387330"/>
            <a:ext cx="1462812" cy="389145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0E4419F-9291-4B8B-E557-1B550A6839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88159" y="4153227"/>
            <a:ext cx="8615680" cy="662613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285750" indent="0" algn="ctr">
              <a:buNone/>
              <a:defRPr sz="2000" b="1">
                <a:solidFill>
                  <a:schemeClr val="bg1"/>
                </a:solidFill>
              </a:defRPr>
            </a:lvl2pPr>
            <a:lvl3pPr marL="574675" indent="0" algn="ctr">
              <a:buNone/>
              <a:defRPr sz="2000" b="1">
                <a:solidFill>
                  <a:schemeClr val="bg1"/>
                </a:solidFill>
              </a:defRPr>
            </a:lvl3pPr>
            <a:lvl4pPr marL="862012" indent="0" algn="ctr">
              <a:buNone/>
              <a:defRPr sz="2000" b="1">
                <a:solidFill>
                  <a:schemeClr val="bg1"/>
                </a:solidFill>
              </a:defRPr>
            </a:lvl4pPr>
            <a:lvl5pPr marL="1149350" indent="0" algn="ctr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90EDD7D0-076F-7B8A-F223-626BC23DDD9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319148" y="178037"/>
            <a:ext cx="1961196" cy="862736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here to add client’s logo, adjust to align with Epsilon logo</a:t>
            </a:r>
          </a:p>
        </p:txBody>
      </p:sp>
    </p:spTree>
    <p:extLst>
      <p:ext uri="{BB962C8B-B14F-4D97-AF65-F5344CB8AC3E}">
        <p14:creationId xmlns:p14="http://schemas.microsoft.com/office/powerpoint/2010/main" val="19388125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0">
          <p15:clr>
            <a:srgbClr val="FBAE40"/>
          </p15:clr>
        </p15:guide>
        <p15:guide id="2" orient="horz" pos="420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vider_5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422D38-1226-7135-CBC5-9B8734D47F31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l="1409" t="6759" r="1409" b="2488"/>
          <a:stretch/>
        </p:blipFill>
        <p:spPr>
          <a:xfrm>
            <a:off x="0" y="0"/>
            <a:ext cx="12198096" cy="6858000"/>
          </a:xfrm>
          <a:prstGeom prst="rect">
            <a:avLst/>
          </a:prstGeom>
        </p:spPr>
      </p:pic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C43B671-AD79-10BA-1359-CD3A4980E6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8936" y="6142649"/>
            <a:ext cx="1462812" cy="38914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6EF1306-29CB-3D9B-B452-6E7BD65FED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88160" y="2235200"/>
            <a:ext cx="8615680" cy="1879600"/>
          </a:xfrm>
        </p:spPr>
        <p:txBody>
          <a:bodyPr anchor="b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divider slide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4B45C28-4C5A-9153-E16C-41CE28F6DD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88159" y="4153227"/>
            <a:ext cx="8615680" cy="662613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285750" indent="0" algn="ctr">
              <a:buNone/>
              <a:defRPr sz="2000" b="1">
                <a:solidFill>
                  <a:schemeClr val="bg1"/>
                </a:solidFill>
              </a:defRPr>
            </a:lvl2pPr>
            <a:lvl3pPr marL="574675" indent="0" algn="ctr">
              <a:buNone/>
              <a:defRPr sz="2000" b="1">
                <a:solidFill>
                  <a:schemeClr val="bg1"/>
                </a:solidFill>
              </a:defRPr>
            </a:lvl3pPr>
            <a:lvl4pPr marL="862012" indent="0" algn="ctr">
              <a:buNone/>
              <a:defRPr sz="2000" b="1">
                <a:solidFill>
                  <a:schemeClr val="bg1"/>
                </a:solidFill>
              </a:defRPr>
            </a:lvl4pPr>
            <a:lvl5pPr marL="1149350" indent="0" algn="ctr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926A5A90-A1E8-92FA-4199-960CD616B4E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319148" y="5905853"/>
            <a:ext cx="1961196" cy="862736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here to add client’s logo, adjust to align with Epsilon logo</a:t>
            </a:r>
          </a:p>
        </p:txBody>
      </p:sp>
    </p:spTree>
    <p:extLst>
      <p:ext uri="{BB962C8B-B14F-4D97-AF65-F5344CB8AC3E}">
        <p14:creationId xmlns:p14="http://schemas.microsoft.com/office/powerpoint/2010/main" val="22573979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0">
          <p15:clr>
            <a:srgbClr val="FBAE40"/>
          </p15:clr>
        </p15:guide>
        <p15:guide id="2" orient="horz" pos="420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25D93-317D-DBF3-8A64-176309FE1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D2CC12-6CED-44A8-F476-1773850C6C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5CD587-B8F1-48C9-DE53-511CD73F7A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061FA8-85FF-4B14-8850-ABC1240B73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114CF5-3190-DC96-3746-58AEB6B564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0D0750-1BED-359B-062C-11AE79215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747FD-D337-443F-92D5-3C96DDDBEE8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750714-52CE-602C-196C-9D3AF6FDA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5E3D4E-F556-4026-5DD6-AC861DF12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41E69-D251-4874-9DBF-551B93D24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6118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Divider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rectangle&#10;&#10;Description automatically generated">
            <a:extLst>
              <a:ext uri="{FF2B5EF4-FFF2-40B4-BE49-F238E27FC236}">
                <a16:creationId xmlns:a16="http://schemas.microsoft.com/office/drawing/2014/main" id="{2AE34794-50BD-3F02-DE15-51F7AD84A040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A8029A1-4C93-348A-E503-BD52A6CDCE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3400" y="4522526"/>
            <a:ext cx="7696200" cy="1463040"/>
          </a:xfrm>
        </p:spPr>
        <p:txBody>
          <a:bodyPr anchor="t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divider slide</a:t>
            </a:r>
          </a:p>
        </p:txBody>
      </p:sp>
      <p:sp>
        <p:nvSpPr>
          <p:cNvPr id="2" name="Picture Placeholder 14">
            <a:extLst>
              <a:ext uri="{FF2B5EF4-FFF2-40B4-BE49-F238E27FC236}">
                <a16:creationId xmlns:a16="http://schemas.microsoft.com/office/drawing/2014/main" id="{1E98FF31-717A-F420-5338-B799878C217A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9703220" y="1838778"/>
            <a:ext cx="1893220" cy="18867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here to add ICON</a:t>
            </a:r>
            <a:br>
              <a:rPr lang="en-US"/>
            </a:br>
            <a:r>
              <a:rPr lang="en-US"/>
              <a:t>(no pictures)</a:t>
            </a: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4BEF04F-50CB-7449-B897-870A3FA698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8936" y="387330"/>
            <a:ext cx="1462812" cy="389145"/>
          </a:xfrm>
          <a:prstGeom prst="rect">
            <a:avLst/>
          </a:prstGeom>
        </p:spPr>
      </p:pic>
      <p:pic>
        <p:nvPicPr>
          <p:cNvPr id="12" name="Picture 11" descr="A picture containing device&#10;&#10;Description automatically generated">
            <a:extLst>
              <a:ext uri="{FF2B5EF4-FFF2-40B4-BE49-F238E27FC236}">
                <a16:creationId xmlns:a16="http://schemas.microsoft.com/office/drawing/2014/main" id="{AEE743D2-E883-A78B-DE94-9FBE74825C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6647"/>
          <a:stretch/>
        </p:blipFill>
        <p:spPr>
          <a:xfrm>
            <a:off x="-1" y="2158077"/>
            <a:ext cx="9552079" cy="1311349"/>
          </a:xfrm>
          <a:prstGeom prst="rect">
            <a:avLst/>
          </a:prstGeom>
        </p:spPr>
      </p:pic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35B361D5-FB3E-76EE-B093-B8210557F5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8936" y="6032827"/>
            <a:ext cx="7690664" cy="662613"/>
          </a:xfr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285750" indent="0" algn="ctr">
              <a:buNone/>
              <a:defRPr sz="2000" b="1">
                <a:solidFill>
                  <a:schemeClr val="bg1"/>
                </a:solidFill>
              </a:defRPr>
            </a:lvl2pPr>
            <a:lvl3pPr marL="574675" indent="0" algn="ctr">
              <a:buNone/>
              <a:defRPr sz="2000" b="1">
                <a:solidFill>
                  <a:schemeClr val="bg1"/>
                </a:solidFill>
              </a:defRPr>
            </a:lvl3pPr>
            <a:lvl4pPr marL="862012" indent="0" algn="ctr">
              <a:buNone/>
              <a:defRPr sz="2000" b="1">
                <a:solidFill>
                  <a:schemeClr val="bg1"/>
                </a:solidFill>
              </a:defRPr>
            </a:lvl4pPr>
            <a:lvl5pPr marL="1149350" indent="0" algn="ctr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08C09FF-F40B-364C-C3B3-F7CBAE2A2E6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319148" y="178037"/>
            <a:ext cx="1961196" cy="862736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here to add client’s logo, adjust to align with Epsilon logo</a:t>
            </a:r>
          </a:p>
        </p:txBody>
      </p:sp>
    </p:spTree>
    <p:extLst>
      <p:ext uri="{BB962C8B-B14F-4D97-AF65-F5344CB8AC3E}">
        <p14:creationId xmlns:p14="http://schemas.microsoft.com/office/powerpoint/2010/main" val="1978781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0">
          <p15:clr>
            <a:srgbClr val="FBAE40"/>
          </p15:clr>
        </p15:guide>
        <p15:guide id="2" orient="horz" pos="420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Lin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C68CF9F1-E73B-FDBC-D238-C8CE75B78B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4" b="4753"/>
          <a:stretch/>
        </p:blipFill>
        <p:spPr>
          <a:xfrm>
            <a:off x="394594" y="-14289"/>
            <a:ext cx="12297433" cy="6872289"/>
          </a:xfrm>
          <a:prstGeom prst="rect">
            <a:avLst/>
          </a:prstGeom>
        </p:spPr>
      </p:pic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F9F54E8-B086-37F6-B2A7-5FA6C8B4CF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8936" y="387330"/>
            <a:ext cx="1462812" cy="389145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1EF7B6F1-5BB2-0D5A-AADE-AFAFB84A2C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8936" y="5148907"/>
            <a:ext cx="8076744" cy="662613"/>
          </a:xfr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285750" indent="0" algn="ctr">
              <a:buNone/>
              <a:defRPr sz="2000" b="1">
                <a:solidFill>
                  <a:schemeClr val="bg1"/>
                </a:solidFill>
              </a:defRPr>
            </a:lvl2pPr>
            <a:lvl3pPr marL="574675" indent="0" algn="ctr">
              <a:buNone/>
              <a:defRPr sz="2000" b="1">
                <a:solidFill>
                  <a:schemeClr val="bg1"/>
                </a:solidFill>
              </a:defRPr>
            </a:lvl3pPr>
            <a:lvl4pPr marL="862012" indent="0" algn="ctr">
              <a:buNone/>
              <a:defRPr sz="2000" b="1">
                <a:solidFill>
                  <a:schemeClr val="bg1"/>
                </a:solidFill>
              </a:defRPr>
            </a:lvl4pPr>
            <a:lvl5pPr marL="1149350" indent="0" algn="ctr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2F28D5AA-2031-EDB0-692C-F586B1B0D5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8935" y="2804160"/>
            <a:ext cx="8076745" cy="2209567"/>
          </a:xfrm>
        </p:spPr>
        <p:txBody>
          <a:bodyPr vert="horz" lIns="0" tIns="45720" rIns="91440" bIns="45720" rtlCol="0" anchor="b">
            <a:noAutofit/>
          </a:bodyPr>
          <a:lstStyle>
            <a:lvl1pPr>
              <a:defRPr lang="en-US" sz="480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/>
              <a:t>Click to edit </a:t>
            </a:r>
            <a:br>
              <a:rPr lang="en-US"/>
            </a:br>
            <a:r>
              <a:rPr lang="en-US"/>
              <a:t>divider slide</a:t>
            </a:r>
          </a:p>
        </p:txBody>
      </p:sp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178A18E3-CF0E-34F0-E90D-6D8231AC148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319148" y="178037"/>
            <a:ext cx="1961196" cy="862736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here to add client’s logo, adjust to align with Epsilon logo</a:t>
            </a:r>
          </a:p>
        </p:txBody>
      </p:sp>
    </p:spTree>
    <p:extLst>
      <p:ext uri="{BB962C8B-B14F-4D97-AF65-F5344CB8AC3E}">
        <p14:creationId xmlns:p14="http://schemas.microsoft.com/office/powerpoint/2010/main" val="34696237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0">
          <p15:clr>
            <a:srgbClr val="FBAE40"/>
          </p15:clr>
        </p15:guide>
        <p15:guide id="2" orient="horz" pos="420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uter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FF8935B-7D93-F768-6E5D-9DD17BAF7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466850-970B-FF41-DD36-0EE14D6D01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8955" y="1186044"/>
            <a:ext cx="6574090" cy="5454737"/>
          </a:xfrm>
          <a:prstGeom prst="rect">
            <a:avLst/>
          </a:prstGeom>
        </p:spPr>
      </p:pic>
      <p:sp>
        <p:nvSpPr>
          <p:cNvPr id="7" name="Picture Placeholder 20">
            <a:extLst>
              <a:ext uri="{FF2B5EF4-FFF2-40B4-BE49-F238E27FC236}">
                <a16:creationId xmlns:a16="http://schemas.microsoft.com/office/drawing/2014/main" id="{D59A5A58-4953-459A-A8EF-00C02A85DB2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37332" y="1433513"/>
            <a:ext cx="6117336" cy="3474720"/>
          </a:xfrm>
          <a:prstGeom prst="rect">
            <a:avLst/>
          </a:prstGeom>
          <a:pattFill prst="dk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7938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A9D652-CCE1-BC09-B1FA-7903737DD0B2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725097" y="6447240"/>
            <a:ext cx="227692" cy="228600"/>
          </a:xfrm>
          <a:prstGeom prst="ellipse">
            <a:avLst/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fld id="{9F77B881-CDA4-7041-897F-97D0053686EF}" type="slidenum">
              <a:rPr lang="en-US" sz="700" b="1" i="0" smtClean="0">
                <a:solidFill>
                  <a:schemeClr val="accent1"/>
                </a:solidFill>
                <a:latin typeface="+mn-lt"/>
              </a:rPr>
              <a:pPr algn="ctr"/>
              <a:t>‹#›</a:t>
            </a:fld>
            <a:endParaRPr lang="en-US" sz="700" b="1" i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65ADC1E0-3C22-F52D-2769-810952E3E3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548" y="6251542"/>
            <a:ext cx="292100" cy="3683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384CCBB-1AB6-9E6F-C824-DB5C642F741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91527" y="6544036"/>
            <a:ext cx="5726286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lvl="0" indent="0" algn="l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ga-IE" sz="600" b="0" i="0" baseline="0">
                <a:solidFill>
                  <a:schemeClr val="bg1">
                    <a:lumMod val="85000"/>
                  </a:schemeClr>
                </a:solidFill>
                <a:latin typeface="+mn-lt"/>
              </a:rPr>
              <a:t>© 2023 Epsilon Data Management, LLC. All rights reserved. Proprietary and confidential. V-3.20.23</a:t>
            </a:r>
          </a:p>
        </p:txBody>
      </p:sp>
    </p:spTree>
    <p:extLst>
      <p:ext uri="{BB962C8B-B14F-4D97-AF65-F5344CB8AC3E}">
        <p14:creationId xmlns:p14="http://schemas.microsoft.com/office/powerpoint/2010/main" val="3913405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FF8935B-7D93-F768-6E5D-9DD17BAF7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20">
            <a:extLst>
              <a:ext uri="{FF2B5EF4-FFF2-40B4-BE49-F238E27FC236}">
                <a16:creationId xmlns:a16="http://schemas.microsoft.com/office/drawing/2014/main" id="{4E59FDB9-6594-D66D-E1F7-D3FE2AB1FC5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107531" y="1743075"/>
            <a:ext cx="5965032" cy="3783217"/>
          </a:xfrm>
          <a:prstGeom prst="rect">
            <a:avLst/>
          </a:prstGeom>
          <a:pattFill prst="dk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7938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36B0285F-F9A6-C9E2-2848-B819735D5D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0469" y="1453298"/>
            <a:ext cx="7772400" cy="45252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669C7A-99A2-AC50-267A-683E9437A5D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725097" y="6447240"/>
            <a:ext cx="227692" cy="228600"/>
          </a:xfrm>
          <a:prstGeom prst="ellipse">
            <a:avLst/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fld id="{9F77B881-CDA4-7041-897F-97D0053686EF}" type="slidenum">
              <a:rPr lang="en-US" sz="700" b="1" i="0" smtClean="0">
                <a:solidFill>
                  <a:schemeClr val="accent1"/>
                </a:solidFill>
                <a:latin typeface="+mn-lt"/>
              </a:rPr>
              <a:pPr algn="ctr"/>
              <a:t>‹#›</a:t>
            </a:fld>
            <a:endParaRPr lang="en-US" sz="700" b="1" i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3C9E9E7F-2B12-DACA-DE3F-2562D10846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548" y="6251542"/>
            <a:ext cx="292100" cy="3683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A85316C-8721-48E3-D013-96913E7FFE6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91527" y="6544036"/>
            <a:ext cx="5726286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lvl="0" indent="0" algn="l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ga-IE" sz="600" b="0" i="0" baseline="0">
                <a:solidFill>
                  <a:schemeClr val="bg1">
                    <a:lumMod val="85000"/>
                  </a:schemeClr>
                </a:solidFill>
                <a:latin typeface="+mn-lt"/>
              </a:rPr>
              <a:t>© 2023 Epsilon Data Management, LLC. All rights reserved. Proprietary and confidential. V-3.20.23</a:t>
            </a:r>
          </a:p>
        </p:txBody>
      </p:sp>
    </p:spTree>
    <p:extLst>
      <p:ext uri="{BB962C8B-B14F-4D97-AF65-F5344CB8AC3E}">
        <p14:creationId xmlns:p14="http://schemas.microsoft.com/office/powerpoint/2010/main" val="1087584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FF8935B-7D93-F768-6E5D-9DD17BAF7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20">
            <a:extLst>
              <a:ext uri="{FF2B5EF4-FFF2-40B4-BE49-F238E27FC236}">
                <a16:creationId xmlns:a16="http://schemas.microsoft.com/office/drawing/2014/main" id="{4E59FDB9-6594-D66D-E1F7-D3FE2AB1FC5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31792" y="1543050"/>
            <a:ext cx="3328416" cy="4414837"/>
          </a:xfrm>
          <a:prstGeom prst="rect">
            <a:avLst/>
          </a:prstGeom>
          <a:pattFill prst="dkDnDiag">
            <a:fgClr>
              <a:schemeClr val="bg1">
                <a:lumMod val="85000"/>
              </a:schemeClr>
            </a:fgClr>
            <a:bgClr>
              <a:prstClr val="white"/>
            </a:bgClr>
          </a:pattFill>
        </p:spPr>
        <p:txBody>
          <a:bodyPr anchor="ctr"/>
          <a:lstStyle>
            <a:lvl1pPr marL="7938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6" name="Picture 5" descr="Shape, rectangle, square&#10;&#10;Description automatically generated">
            <a:extLst>
              <a:ext uri="{FF2B5EF4-FFF2-40B4-BE49-F238E27FC236}">
                <a16:creationId xmlns:a16="http://schemas.microsoft.com/office/drawing/2014/main" id="{C41590D6-C07F-613D-9395-3736B00D2E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9587" y="1193294"/>
            <a:ext cx="3552826" cy="50990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382AFE-52FC-BC36-7105-759EAC64E11B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725097" y="6447240"/>
            <a:ext cx="227692" cy="228600"/>
          </a:xfrm>
          <a:prstGeom prst="ellipse">
            <a:avLst/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fld id="{9F77B881-CDA4-7041-897F-97D0053686EF}" type="slidenum">
              <a:rPr lang="en-US" sz="700" b="1" i="0" smtClean="0">
                <a:solidFill>
                  <a:schemeClr val="accent1"/>
                </a:solidFill>
                <a:latin typeface="+mn-lt"/>
              </a:rPr>
              <a:pPr algn="ctr"/>
              <a:t>‹#›</a:t>
            </a:fld>
            <a:endParaRPr lang="en-US" sz="700" b="1" i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118C2124-B0DF-AD61-F727-68D5CAA49A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548" y="6251542"/>
            <a:ext cx="292100" cy="3683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D7ABE68-4CEC-478E-BBC4-813753D6F97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91527" y="6544036"/>
            <a:ext cx="5726286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lvl="0" indent="0" algn="l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ga-IE" sz="600" b="0" i="0" baseline="0">
                <a:solidFill>
                  <a:schemeClr val="bg1">
                    <a:lumMod val="85000"/>
                  </a:schemeClr>
                </a:solidFill>
                <a:latin typeface="+mn-lt"/>
              </a:rPr>
              <a:t>© 2023 Epsilon Data Management, LLC. All rights reserved. Proprietary and confidential. V-3.20.23</a:t>
            </a:r>
          </a:p>
        </p:txBody>
      </p:sp>
    </p:spTree>
    <p:extLst>
      <p:ext uri="{BB962C8B-B14F-4D97-AF65-F5344CB8AC3E}">
        <p14:creationId xmlns:p14="http://schemas.microsoft.com/office/powerpoint/2010/main" val="37923818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FF8935B-7D93-F768-6E5D-9DD17BAF7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37B65A-8D4C-F723-071D-43E4B6FBC9DC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4919353" y="1131928"/>
            <a:ext cx="2353295" cy="5050988"/>
          </a:xfrm>
          <a:prstGeom prst="roundRect">
            <a:avLst>
              <a:gd name="adj" fmla="val 10748"/>
            </a:avLst>
          </a:prstGeom>
          <a:pattFill prst="dkDnDiag">
            <a:fgClr>
              <a:schemeClr val="bg1">
                <a:lumMod val="85000"/>
              </a:schemeClr>
            </a:fgClr>
            <a:bgClr>
              <a:prstClr val="white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BB6247C8-FCF3-6117-D187-3E73EF67C033}"/>
              </a:ext>
            </a:extLst>
          </p:cNvPr>
          <p:cNvSpPr/>
          <p:nvPr userDrawn="1"/>
        </p:nvSpPr>
        <p:spPr>
          <a:xfrm rot="16200000">
            <a:off x="3412400" y="2286420"/>
            <a:ext cx="5367201" cy="2719004"/>
          </a:xfrm>
          <a:custGeom>
            <a:avLst/>
            <a:gdLst>
              <a:gd name="connsiteX0" fmla="*/ 5194023 w 5367201"/>
              <a:gd name="connsiteY0" fmla="*/ 444849 h 2719004"/>
              <a:gd name="connsiteX1" fmla="*/ 4935467 w 5367201"/>
              <a:gd name="connsiteY1" fmla="*/ 186293 h 2719004"/>
              <a:gd name="connsiteX2" fmla="*/ 416674 w 5367201"/>
              <a:gd name="connsiteY2" fmla="*/ 186292 h 2719004"/>
              <a:gd name="connsiteX3" fmla="*/ 158118 w 5367201"/>
              <a:gd name="connsiteY3" fmla="*/ 444848 h 2719004"/>
              <a:gd name="connsiteX4" fmla="*/ 158118 w 5367201"/>
              <a:gd name="connsiteY4" fmla="*/ 2268668 h 2719004"/>
              <a:gd name="connsiteX5" fmla="*/ 416674 w 5367201"/>
              <a:gd name="connsiteY5" fmla="*/ 2527224 h 2719004"/>
              <a:gd name="connsiteX6" fmla="*/ 4935467 w 5367201"/>
              <a:gd name="connsiteY6" fmla="*/ 2527224 h 2719004"/>
              <a:gd name="connsiteX7" fmla="*/ 5194023 w 5367201"/>
              <a:gd name="connsiteY7" fmla="*/ 2268669 h 2719004"/>
              <a:gd name="connsiteX8" fmla="*/ 5194023 w 5367201"/>
              <a:gd name="connsiteY8" fmla="*/ 2004263 h 2719004"/>
              <a:gd name="connsiteX9" fmla="*/ 5193667 w 5367201"/>
              <a:gd name="connsiteY9" fmla="*/ 2004263 h 2719004"/>
              <a:gd name="connsiteX10" fmla="*/ 5193667 w 5367201"/>
              <a:gd name="connsiteY10" fmla="*/ 709254 h 2719004"/>
              <a:gd name="connsiteX11" fmla="*/ 5194023 w 5367201"/>
              <a:gd name="connsiteY11" fmla="*/ 709254 h 2719004"/>
              <a:gd name="connsiteX12" fmla="*/ 5367201 w 5367201"/>
              <a:gd name="connsiteY12" fmla="*/ 439030 h 2719004"/>
              <a:gd name="connsiteX13" fmla="*/ 5367201 w 5367201"/>
              <a:gd name="connsiteY13" fmla="*/ 2274488 h 2719004"/>
              <a:gd name="connsiteX14" fmla="*/ 4950867 w 5367201"/>
              <a:gd name="connsiteY14" fmla="*/ 2690822 h 2719004"/>
              <a:gd name="connsiteX15" fmla="*/ 4130463 w 5367201"/>
              <a:gd name="connsiteY15" fmla="*/ 2690822 h 2719004"/>
              <a:gd name="connsiteX16" fmla="*/ 4130463 w 5367201"/>
              <a:gd name="connsiteY16" fmla="*/ 2699972 h 2719004"/>
              <a:gd name="connsiteX17" fmla="*/ 4111430 w 5367201"/>
              <a:gd name="connsiteY17" fmla="*/ 2719004 h 2719004"/>
              <a:gd name="connsiteX18" fmla="*/ 3516297 w 5367201"/>
              <a:gd name="connsiteY18" fmla="*/ 2719004 h 2719004"/>
              <a:gd name="connsiteX19" fmla="*/ 3497264 w 5367201"/>
              <a:gd name="connsiteY19" fmla="*/ 2699972 h 2719004"/>
              <a:gd name="connsiteX20" fmla="*/ 3497265 w 5367201"/>
              <a:gd name="connsiteY20" fmla="*/ 2690822 h 2719004"/>
              <a:gd name="connsiteX21" fmla="*/ 416334 w 5367201"/>
              <a:gd name="connsiteY21" fmla="*/ 2690821 h 2719004"/>
              <a:gd name="connsiteX22" fmla="*/ 0 w 5367201"/>
              <a:gd name="connsiteY22" fmla="*/ 2274487 h 2719004"/>
              <a:gd name="connsiteX23" fmla="*/ 0 w 5367201"/>
              <a:gd name="connsiteY23" fmla="*/ 439029 h 2719004"/>
              <a:gd name="connsiteX24" fmla="*/ 416334 w 5367201"/>
              <a:gd name="connsiteY24" fmla="*/ 22695 h 2719004"/>
              <a:gd name="connsiteX25" fmla="*/ 3361841 w 5367201"/>
              <a:gd name="connsiteY25" fmla="*/ 22695 h 2719004"/>
              <a:gd name="connsiteX26" fmla="*/ 3361841 w 5367201"/>
              <a:gd name="connsiteY26" fmla="*/ 19033 h 2719004"/>
              <a:gd name="connsiteX27" fmla="*/ 3380873 w 5367201"/>
              <a:gd name="connsiteY27" fmla="*/ 0 h 2719004"/>
              <a:gd name="connsiteX28" fmla="*/ 3723461 w 5367201"/>
              <a:gd name="connsiteY28" fmla="*/ 0 h 2719004"/>
              <a:gd name="connsiteX29" fmla="*/ 3742494 w 5367201"/>
              <a:gd name="connsiteY29" fmla="*/ 19033 h 2719004"/>
              <a:gd name="connsiteX30" fmla="*/ 3742494 w 5367201"/>
              <a:gd name="connsiteY30" fmla="*/ 22696 h 2719004"/>
              <a:gd name="connsiteX31" fmla="*/ 3877915 w 5367201"/>
              <a:gd name="connsiteY31" fmla="*/ 22696 h 2719004"/>
              <a:gd name="connsiteX32" fmla="*/ 3877915 w 5367201"/>
              <a:gd name="connsiteY32" fmla="*/ 19034 h 2719004"/>
              <a:gd name="connsiteX33" fmla="*/ 3896948 w 5367201"/>
              <a:gd name="connsiteY33" fmla="*/ 1 h 2719004"/>
              <a:gd name="connsiteX34" fmla="*/ 4239536 w 5367201"/>
              <a:gd name="connsiteY34" fmla="*/ 1 h 2719004"/>
              <a:gd name="connsiteX35" fmla="*/ 4258569 w 5367201"/>
              <a:gd name="connsiteY35" fmla="*/ 19034 h 2719004"/>
              <a:gd name="connsiteX36" fmla="*/ 4258569 w 5367201"/>
              <a:gd name="connsiteY36" fmla="*/ 22696 h 2719004"/>
              <a:gd name="connsiteX37" fmla="*/ 4413611 w 5367201"/>
              <a:gd name="connsiteY37" fmla="*/ 22696 h 2719004"/>
              <a:gd name="connsiteX38" fmla="*/ 4413611 w 5367201"/>
              <a:gd name="connsiteY38" fmla="*/ 19036 h 2719004"/>
              <a:gd name="connsiteX39" fmla="*/ 4432644 w 5367201"/>
              <a:gd name="connsiteY39" fmla="*/ 3 h 2719004"/>
              <a:gd name="connsiteX40" fmla="*/ 4622971 w 5367201"/>
              <a:gd name="connsiteY40" fmla="*/ 3 h 2719004"/>
              <a:gd name="connsiteX41" fmla="*/ 4642004 w 5367201"/>
              <a:gd name="connsiteY41" fmla="*/ 19036 h 2719004"/>
              <a:gd name="connsiteX42" fmla="*/ 4642004 w 5367201"/>
              <a:gd name="connsiteY42" fmla="*/ 22696 h 2719004"/>
              <a:gd name="connsiteX43" fmla="*/ 4950867 w 5367201"/>
              <a:gd name="connsiteY43" fmla="*/ 22696 h 2719004"/>
              <a:gd name="connsiteX44" fmla="*/ 5367201 w 5367201"/>
              <a:gd name="connsiteY44" fmla="*/ 439030 h 271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367201" h="2719004">
                <a:moveTo>
                  <a:pt x="5194023" y="444849"/>
                </a:moveTo>
                <a:cubicBezTo>
                  <a:pt x="5194023" y="302052"/>
                  <a:pt x="5078264" y="186293"/>
                  <a:pt x="4935467" y="186293"/>
                </a:cubicBezTo>
                <a:lnTo>
                  <a:pt x="416674" y="186292"/>
                </a:lnTo>
                <a:cubicBezTo>
                  <a:pt x="273878" y="186292"/>
                  <a:pt x="158118" y="302051"/>
                  <a:pt x="158118" y="444848"/>
                </a:cubicBezTo>
                <a:lnTo>
                  <a:pt x="158118" y="2268668"/>
                </a:lnTo>
                <a:cubicBezTo>
                  <a:pt x="158118" y="2411464"/>
                  <a:pt x="273878" y="2527224"/>
                  <a:pt x="416674" y="2527224"/>
                </a:cubicBezTo>
                <a:lnTo>
                  <a:pt x="4935467" y="2527224"/>
                </a:lnTo>
                <a:cubicBezTo>
                  <a:pt x="5078264" y="2527224"/>
                  <a:pt x="5194023" y="2411465"/>
                  <a:pt x="5194023" y="2268669"/>
                </a:cubicBezTo>
                <a:lnTo>
                  <a:pt x="5194023" y="2004263"/>
                </a:lnTo>
                <a:lnTo>
                  <a:pt x="5193667" y="2004263"/>
                </a:lnTo>
                <a:lnTo>
                  <a:pt x="5193667" y="709254"/>
                </a:lnTo>
                <a:lnTo>
                  <a:pt x="5194023" y="709254"/>
                </a:lnTo>
                <a:close/>
                <a:moveTo>
                  <a:pt x="5367201" y="439030"/>
                </a:moveTo>
                <a:lnTo>
                  <a:pt x="5367201" y="2274488"/>
                </a:lnTo>
                <a:cubicBezTo>
                  <a:pt x="5367201" y="2504423"/>
                  <a:pt x="5180802" y="2690822"/>
                  <a:pt x="4950867" y="2690822"/>
                </a:cubicBezTo>
                <a:lnTo>
                  <a:pt x="4130463" y="2690822"/>
                </a:lnTo>
                <a:lnTo>
                  <a:pt x="4130463" y="2699972"/>
                </a:lnTo>
                <a:cubicBezTo>
                  <a:pt x="4130463" y="2710483"/>
                  <a:pt x="4121942" y="2719004"/>
                  <a:pt x="4111430" y="2719004"/>
                </a:cubicBezTo>
                <a:lnTo>
                  <a:pt x="3516297" y="2719004"/>
                </a:lnTo>
                <a:cubicBezTo>
                  <a:pt x="3505786" y="2719004"/>
                  <a:pt x="3497264" y="2710483"/>
                  <a:pt x="3497264" y="2699972"/>
                </a:cubicBezTo>
                <a:lnTo>
                  <a:pt x="3497265" y="2690822"/>
                </a:lnTo>
                <a:lnTo>
                  <a:pt x="416334" y="2690821"/>
                </a:lnTo>
                <a:cubicBezTo>
                  <a:pt x="186399" y="2690821"/>
                  <a:pt x="0" y="2504422"/>
                  <a:pt x="0" y="2274487"/>
                </a:cubicBezTo>
                <a:lnTo>
                  <a:pt x="0" y="439029"/>
                </a:lnTo>
                <a:cubicBezTo>
                  <a:pt x="0" y="209094"/>
                  <a:pt x="186399" y="22695"/>
                  <a:pt x="416334" y="22695"/>
                </a:cubicBezTo>
                <a:lnTo>
                  <a:pt x="3361841" y="22695"/>
                </a:lnTo>
                <a:lnTo>
                  <a:pt x="3361841" y="19033"/>
                </a:lnTo>
                <a:cubicBezTo>
                  <a:pt x="3361841" y="8522"/>
                  <a:pt x="3370362" y="0"/>
                  <a:pt x="3380873" y="0"/>
                </a:cubicBezTo>
                <a:lnTo>
                  <a:pt x="3723461" y="0"/>
                </a:lnTo>
                <a:cubicBezTo>
                  <a:pt x="3733973" y="0"/>
                  <a:pt x="3742494" y="8522"/>
                  <a:pt x="3742494" y="19033"/>
                </a:cubicBezTo>
                <a:lnTo>
                  <a:pt x="3742494" y="22696"/>
                </a:lnTo>
                <a:lnTo>
                  <a:pt x="3877915" y="22696"/>
                </a:lnTo>
                <a:lnTo>
                  <a:pt x="3877915" y="19034"/>
                </a:lnTo>
                <a:cubicBezTo>
                  <a:pt x="3877915" y="8523"/>
                  <a:pt x="3886437" y="1"/>
                  <a:pt x="3896948" y="1"/>
                </a:cubicBezTo>
                <a:lnTo>
                  <a:pt x="4239536" y="1"/>
                </a:lnTo>
                <a:cubicBezTo>
                  <a:pt x="4250048" y="1"/>
                  <a:pt x="4258569" y="8523"/>
                  <a:pt x="4258569" y="19034"/>
                </a:cubicBezTo>
                <a:lnTo>
                  <a:pt x="4258569" y="22696"/>
                </a:lnTo>
                <a:lnTo>
                  <a:pt x="4413611" y="22696"/>
                </a:lnTo>
                <a:lnTo>
                  <a:pt x="4413611" y="19036"/>
                </a:lnTo>
                <a:cubicBezTo>
                  <a:pt x="4413611" y="8524"/>
                  <a:pt x="4422133" y="3"/>
                  <a:pt x="4432644" y="3"/>
                </a:cubicBezTo>
                <a:lnTo>
                  <a:pt x="4622971" y="3"/>
                </a:lnTo>
                <a:cubicBezTo>
                  <a:pt x="4633482" y="3"/>
                  <a:pt x="4642004" y="8524"/>
                  <a:pt x="4642004" y="19036"/>
                </a:cubicBezTo>
                <a:lnTo>
                  <a:pt x="4642004" y="22696"/>
                </a:lnTo>
                <a:lnTo>
                  <a:pt x="4950867" y="22696"/>
                </a:lnTo>
                <a:cubicBezTo>
                  <a:pt x="5180802" y="22696"/>
                  <a:pt x="5367201" y="209095"/>
                  <a:pt x="5367201" y="4390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600" b="0" i="0" err="1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069AD4-9124-DCD0-3132-8C71DB6BBBC9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725097" y="6447240"/>
            <a:ext cx="227692" cy="228600"/>
          </a:xfrm>
          <a:prstGeom prst="ellipse">
            <a:avLst/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fld id="{9F77B881-CDA4-7041-897F-97D0053686EF}" type="slidenum">
              <a:rPr lang="en-US" sz="700" b="1" i="0" smtClean="0">
                <a:solidFill>
                  <a:schemeClr val="accent1"/>
                </a:solidFill>
                <a:latin typeface="+mn-lt"/>
              </a:rPr>
              <a:pPr algn="ctr"/>
              <a:t>‹#›</a:t>
            </a:fld>
            <a:endParaRPr lang="en-US" sz="700" b="1" i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670A4DD0-5310-1F0B-3192-AF4902EA16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548" y="6251542"/>
            <a:ext cx="292100" cy="3683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97DFA91-9D83-2B56-4E85-FCB8299251B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91527" y="6544036"/>
            <a:ext cx="5726286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lvl="0" indent="0" algn="l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ga-IE" sz="600" b="0" i="0" baseline="0">
                <a:solidFill>
                  <a:schemeClr val="bg1">
                    <a:lumMod val="85000"/>
                  </a:schemeClr>
                </a:solidFill>
                <a:latin typeface="+mn-lt"/>
              </a:rPr>
              <a:t>© 2023 Epsilon Data Management, LLC. All rights reserved. Proprietary and confidential. V-3.20.23</a:t>
            </a:r>
          </a:p>
        </p:txBody>
      </p:sp>
    </p:spTree>
    <p:extLst>
      <p:ext uri="{BB962C8B-B14F-4D97-AF65-F5344CB8AC3E}">
        <p14:creationId xmlns:p14="http://schemas.microsoft.com/office/powerpoint/2010/main" val="30395106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ACF09407-8F1F-FB57-395E-F08D0F029C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4887"/>
          <a:stretch/>
        </p:blipFill>
        <p:spPr>
          <a:xfrm>
            <a:off x="2186354" y="2540000"/>
            <a:ext cx="1951892" cy="1577008"/>
          </a:xfrm>
          <a:prstGeom prst="rect">
            <a:avLst/>
          </a:prstGeom>
        </p:spPr>
      </p:pic>
      <p:pic>
        <p:nvPicPr>
          <p:cNvPr id="2" name="Picture 1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A43E38A1-F0B3-1AFA-153E-62FBD52EC7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266" r="-2339"/>
          <a:stretch/>
        </p:blipFill>
        <p:spPr>
          <a:xfrm>
            <a:off x="4161691" y="2628773"/>
            <a:ext cx="5990493" cy="157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8600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872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Q&amp;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32982A07-D3F3-FB7E-F7BD-D4F934543F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5803"/>
          <a:stretch/>
        </p:blipFill>
        <p:spPr>
          <a:xfrm>
            <a:off x="3685065" y="2638044"/>
            <a:ext cx="1648935" cy="1581912"/>
          </a:xfrm>
          <a:prstGeom prst="rect">
            <a:avLst/>
          </a:prstGeom>
        </p:spPr>
      </p:pic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E2156D6C-DC4C-7C5D-3D26-2D9101751C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197"/>
          <a:stretch/>
        </p:blipFill>
        <p:spPr>
          <a:xfrm>
            <a:off x="5380892" y="2708382"/>
            <a:ext cx="3172936" cy="158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7878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DB0863EF-AFAB-9B6D-28C1-9F7510BF1C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61" r="-1"/>
          <a:stretch/>
        </p:blipFill>
        <p:spPr>
          <a:xfrm>
            <a:off x="2655143" y="2602924"/>
            <a:ext cx="7202536" cy="191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1717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hank you 1">
    <p:bg>
      <p:bgPr>
        <a:gradFill>
          <a:gsLst>
            <a:gs pos="0">
              <a:schemeClr val="accent1"/>
            </a:gs>
            <a:gs pos="100000">
              <a:schemeClr val="accent3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94394D-77D4-C4A9-038D-80090AB89F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926"/>
          <a:stretch/>
        </p:blipFill>
        <p:spPr>
          <a:xfrm>
            <a:off x="3979984" y="2629242"/>
            <a:ext cx="5990493" cy="15760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1EF0F6-C153-6252-F9E9-9FD4952CDE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6093"/>
          <a:stretch/>
        </p:blipFill>
        <p:spPr>
          <a:xfrm>
            <a:off x="2186354" y="2540469"/>
            <a:ext cx="1858108" cy="157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816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87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58314-E7BF-55A6-E26C-B5944FE6E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753238-D4C0-765A-9934-E3FCF5E84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747FD-D337-443F-92D5-3C96DDDBEE8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3D3AE7-B92E-61CC-8DA5-DE8D53970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026E17-1231-CB86-55BB-24DF6D551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41E69-D251-4874-9DBF-551B93D24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5866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Thank you 1">
    <p:bg>
      <p:bgPr>
        <a:gradFill>
          <a:gsLst>
            <a:gs pos="0">
              <a:schemeClr val="accent1"/>
            </a:gs>
            <a:gs pos="100000">
              <a:schemeClr val="accent3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CA4EB1-382C-B7AF-D4C0-5311192DE6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3883"/>
          <a:stretch/>
        </p:blipFill>
        <p:spPr>
          <a:xfrm>
            <a:off x="3689410" y="2638044"/>
            <a:ext cx="1738375" cy="15819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C6CA23-020A-FDE4-8660-8B846ED5AA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827"/>
          <a:stretch/>
        </p:blipFill>
        <p:spPr>
          <a:xfrm>
            <a:off x="5509846" y="2708382"/>
            <a:ext cx="3035950" cy="158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126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872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3">
            <a:extLst>
              <a:ext uri="{FF2B5EF4-FFF2-40B4-BE49-F238E27FC236}">
                <a16:creationId xmlns:a16="http://schemas.microsoft.com/office/drawing/2014/main" id="{9901EF6E-C1B2-5C0B-D294-00F9E424B0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651760" y="2602924"/>
            <a:ext cx="7206796" cy="191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0651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Slide - L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18155" y="2769302"/>
            <a:ext cx="10555705" cy="1213954"/>
          </a:xfrm>
        </p:spPr>
        <p:txBody>
          <a:bodyPr anchor="ctr" anchorCtr="0">
            <a:noAutofit/>
          </a:bodyPr>
          <a:lstStyle>
            <a:lvl1pPr algn="ctr">
              <a:lnSpc>
                <a:spcPct val="100000"/>
              </a:lnSpc>
              <a:defRPr sz="5332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294909" y="4514899"/>
            <a:ext cx="3602182" cy="453457"/>
          </a:xfrm>
          <a:solidFill>
            <a:schemeClr val="accent1"/>
          </a:solidFill>
          <a:ln>
            <a:noFill/>
          </a:ln>
        </p:spPr>
        <p:txBody>
          <a:bodyPr wrap="square" lIns="0" tIns="91440" rIns="0" bIns="91440" anchor="ctr" anchorCtr="1">
            <a:spAutoFit/>
          </a:bodyPr>
          <a:lstStyle>
            <a:lvl1pPr marL="0" indent="0" algn="ctr">
              <a:buNone/>
              <a:defRPr sz="1941" b="1" baseline="0">
                <a:solidFill>
                  <a:schemeClr val="bg1"/>
                </a:solidFill>
              </a:defRPr>
            </a:lvl1pPr>
          </a:lstStyle>
          <a:p>
            <a:pPr marL="228610" marR="0" lvl="0" indent="-228610" algn="l" defTabSz="91443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 INSERT PRESENTER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574C62-0156-C548-9D72-9C75FB7315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94910" y="5197398"/>
            <a:ext cx="3602182" cy="321695"/>
          </a:xfrm>
        </p:spPr>
        <p:txBody>
          <a:bodyPr rIns="0">
            <a:noAutofit/>
          </a:bodyPr>
          <a:lstStyle>
            <a:lvl1pPr marL="0" indent="0" algn="ctr">
              <a:buNone/>
              <a:defRPr sz="1941">
                <a:solidFill>
                  <a:srgbClr val="7F7F7F"/>
                </a:solidFill>
              </a:defRPr>
            </a:lvl1pPr>
          </a:lstStyle>
          <a:p>
            <a:pPr lvl="0"/>
            <a:r>
              <a:rPr lang="en-US"/>
              <a:t>Insert Date Here</a:t>
            </a:r>
          </a:p>
        </p:txBody>
      </p:sp>
    </p:spTree>
    <p:extLst>
      <p:ext uri="{BB962C8B-B14F-4D97-AF65-F5344CB8AC3E}">
        <p14:creationId xmlns:p14="http://schemas.microsoft.com/office/powerpoint/2010/main" val="367855890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-Slide-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A picture containing white, bed, room, night&#10;&#10;Description automatically generated">
            <a:extLst>
              <a:ext uri="{FF2B5EF4-FFF2-40B4-BE49-F238E27FC236}">
                <a16:creationId xmlns:a16="http://schemas.microsoft.com/office/drawing/2014/main" id="{CBB766A5-6978-C240-85E3-01DC60B613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86033"/>
            <a:ext cx="3096381" cy="44859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27723" y="1811579"/>
            <a:ext cx="5272104" cy="1303324"/>
          </a:xfrm>
        </p:spPr>
        <p:txBody>
          <a:bodyPr rIns="0" anchor="b" anchorCtr="0">
            <a:noAutofit/>
          </a:bodyPr>
          <a:lstStyle>
            <a:lvl1pPr>
              <a:lnSpc>
                <a:spcPct val="80000"/>
              </a:lnSpc>
              <a:defRPr sz="4362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FIRST NAME</a:t>
            </a:r>
            <a:br>
              <a:rPr lang="en-US"/>
            </a:br>
            <a:r>
              <a:rPr lang="en-US"/>
              <a:t>LAST NAME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327723" y="3158144"/>
            <a:ext cx="5272104" cy="366634"/>
          </a:xfrm>
        </p:spPr>
        <p:txBody>
          <a:bodyPr rIns="0" anchor="t" anchorCtr="0">
            <a:noAutofit/>
          </a:bodyPr>
          <a:lstStyle>
            <a:lvl1pPr marL="0" indent="0">
              <a:buNone/>
              <a:defRPr sz="1697" baseline="0">
                <a:solidFill>
                  <a:schemeClr val="tx1"/>
                </a:solidFill>
              </a:defRPr>
            </a:lvl1pPr>
            <a:lvl2pPr marL="457218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914438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1371655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1828874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AC5095F-D812-3841-AA68-2464ECDFAAEC}"/>
              </a:ext>
            </a:extLst>
          </p:cNvPr>
          <p:cNvSpPr/>
          <p:nvPr userDrawn="1"/>
        </p:nvSpPr>
        <p:spPr>
          <a:xfrm flipV="1">
            <a:off x="5327722" y="3528769"/>
            <a:ext cx="989782" cy="55479"/>
          </a:xfrm>
          <a:prstGeom prst="rect">
            <a:avLst/>
          </a:prstGeom>
          <a:solidFill>
            <a:srgbClr val="FF9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4">
              <a:solidFill>
                <a:srgbClr val="ED854F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6C3A53-3D1B-2D48-A2C8-37B2AC523B0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27678" y="3785117"/>
            <a:ext cx="4357309" cy="247974"/>
          </a:xfrm>
        </p:spPr>
        <p:txBody>
          <a:bodyPr/>
          <a:lstStyle>
            <a:lvl1pPr marL="0" indent="0">
              <a:buNone/>
              <a:defRPr sz="1454" b="1"/>
            </a:lvl1pPr>
            <a:lvl2pPr marL="457218" indent="0">
              <a:buNone/>
              <a:defRPr sz="1454"/>
            </a:lvl2pPr>
            <a:lvl3pPr marL="914436" indent="0">
              <a:buNone/>
              <a:defRPr sz="1454"/>
            </a:lvl3pPr>
            <a:lvl4pPr marL="1371655" indent="0">
              <a:buNone/>
              <a:defRPr sz="1454"/>
            </a:lvl4pPr>
            <a:lvl5pPr marL="1828874" indent="0">
              <a:buNone/>
              <a:defRPr sz="1454"/>
            </a:lvl5pPr>
          </a:lstStyle>
          <a:p>
            <a:pPr lvl="0"/>
            <a:r>
              <a:rPr lang="en-US"/>
              <a:t>INSERT ORGANIZATION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DB9EA97-2E7B-7E49-B54F-2626B658972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75410" y="1722676"/>
            <a:ext cx="3411682" cy="341264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4826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cons + Short Descri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6"/>
          <p:cNvSpPr>
            <a:spLocks noGrp="1"/>
          </p:cNvSpPr>
          <p:nvPr>
            <p:ph type="title" hasCustomPrompt="1"/>
          </p:nvPr>
        </p:nvSpPr>
        <p:spPr>
          <a:xfrm>
            <a:off x="702277" y="554587"/>
            <a:ext cx="10848747" cy="627554"/>
          </a:xfrm>
        </p:spPr>
        <p:txBody>
          <a:bodyPr anchor="b" anchorCtr="0">
            <a:noAutofit/>
          </a:bodyPr>
          <a:lstStyle>
            <a:lvl1pPr>
              <a:lnSpc>
                <a:spcPct val="80000"/>
              </a:lnSpc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SLIDE TITLE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702275" y="1194467"/>
            <a:ext cx="10848747" cy="337178"/>
          </a:xfrm>
        </p:spPr>
        <p:txBody>
          <a:bodyPr anchor="t" anchorCtr="0">
            <a:noAutofit/>
          </a:bodyPr>
          <a:lstStyle>
            <a:lvl1pPr marL="0" indent="0">
              <a:buFont typeface="Arial" charset="0"/>
              <a:buNone/>
              <a:defRPr sz="2185" b="0">
                <a:solidFill>
                  <a:schemeClr val="bg1">
                    <a:lumMod val="65000"/>
                  </a:schemeClr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marL="285763" marR="0" lvl="0" indent="-285763" algn="l" defTabSz="91443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To Add Subtitle</a:t>
            </a:r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9"/>
          </p:nvPr>
        </p:nvSpPr>
        <p:spPr>
          <a:xfrm>
            <a:off x="6312879" y="2244457"/>
            <a:ext cx="728662" cy="730250"/>
          </a:xfrm>
        </p:spPr>
        <p:txBody>
          <a:bodyPr/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31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7293780" y="2560492"/>
            <a:ext cx="4361564" cy="567158"/>
          </a:xfrm>
        </p:spPr>
        <p:txBody>
          <a:bodyPr anchor="t" anchorCtr="0">
            <a:noAutofit/>
          </a:bodyPr>
          <a:lstStyle>
            <a:lvl1pPr marL="0" indent="0">
              <a:buFontTx/>
              <a:buNone/>
              <a:defRPr sz="1941" baseline="0">
                <a:solidFill>
                  <a:srgbClr val="595959"/>
                </a:solidFill>
              </a:defRPr>
            </a:lvl1pPr>
          </a:lstStyle>
          <a:p>
            <a:pPr marL="228610" marR="0" lvl="0" indent="-228610" algn="l" defTabSz="91443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Add description for this item here </a:t>
            </a:r>
          </a:p>
        </p:txBody>
      </p:sp>
      <p:sp>
        <p:nvSpPr>
          <p:cNvPr id="32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7293780" y="2201677"/>
            <a:ext cx="4361564" cy="358814"/>
          </a:xfrm>
        </p:spPr>
        <p:txBody>
          <a:bodyPr anchor="t" anchorCtr="0">
            <a:noAutofit/>
          </a:bodyPr>
          <a:lstStyle>
            <a:lvl1pPr marL="0" indent="0">
              <a:buFontTx/>
              <a:buNone/>
              <a:defRPr sz="1941" b="1" baseline="0">
                <a:solidFill>
                  <a:srgbClr val="383838"/>
                </a:solidFill>
              </a:defRPr>
            </a:lvl1pPr>
          </a:lstStyle>
          <a:p>
            <a:pPr marL="228610" marR="0" lvl="0" indent="-228610" algn="l" defTabSz="91443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Title for first Item</a:t>
            </a:r>
          </a:p>
        </p:txBody>
      </p:sp>
      <p:sp>
        <p:nvSpPr>
          <p:cNvPr id="33" name="Picture Placeholder 27"/>
          <p:cNvSpPr>
            <a:spLocks noGrp="1"/>
          </p:cNvSpPr>
          <p:nvPr>
            <p:ph type="pic" sz="quarter" idx="24"/>
          </p:nvPr>
        </p:nvSpPr>
        <p:spPr>
          <a:xfrm>
            <a:off x="6312879" y="3588922"/>
            <a:ext cx="728662" cy="730250"/>
          </a:xfrm>
        </p:spPr>
        <p:txBody>
          <a:bodyPr/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34" name="Text Placeholder 20"/>
          <p:cNvSpPr>
            <a:spLocks noGrp="1"/>
          </p:cNvSpPr>
          <p:nvPr>
            <p:ph type="body" sz="quarter" idx="25" hasCustomPrompt="1"/>
          </p:nvPr>
        </p:nvSpPr>
        <p:spPr>
          <a:xfrm>
            <a:off x="7293780" y="3861865"/>
            <a:ext cx="4361564" cy="567158"/>
          </a:xfrm>
        </p:spPr>
        <p:txBody>
          <a:bodyPr anchor="t" anchorCtr="0">
            <a:noAutofit/>
          </a:bodyPr>
          <a:lstStyle>
            <a:lvl1pPr marL="0" indent="0">
              <a:buFontTx/>
              <a:buNone/>
              <a:defRPr sz="1941" baseline="0">
                <a:solidFill>
                  <a:srgbClr val="595959"/>
                </a:solidFill>
              </a:defRPr>
            </a:lvl1pPr>
          </a:lstStyle>
          <a:p>
            <a:pPr marL="228610" marR="0" lvl="0" indent="-228610" algn="l" defTabSz="91443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Add description for this item here </a:t>
            </a:r>
          </a:p>
        </p:txBody>
      </p:sp>
      <p:sp>
        <p:nvSpPr>
          <p:cNvPr id="35" name="Text Placeholder 20"/>
          <p:cNvSpPr>
            <a:spLocks noGrp="1"/>
          </p:cNvSpPr>
          <p:nvPr>
            <p:ph type="body" sz="quarter" idx="26" hasCustomPrompt="1"/>
          </p:nvPr>
        </p:nvSpPr>
        <p:spPr>
          <a:xfrm>
            <a:off x="7293780" y="3503049"/>
            <a:ext cx="4361564" cy="358814"/>
          </a:xfrm>
        </p:spPr>
        <p:txBody>
          <a:bodyPr anchor="t" anchorCtr="0">
            <a:noAutofit/>
          </a:bodyPr>
          <a:lstStyle>
            <a:lvl1pPr marL="0" indent="0">
              <a:buFontTx/>
              <a:buNone/>
              <a:defRPr sz="1941" b="1" baseline="0">
                <a:solidFill>
                  <a:srgbClr val="383838"/>
                </a:solidFill>
              </a:defRPr>
            </a:lvl1pPr>
          </a:lstStyle>
          <a:p>
            <a:pPr marL="228610" marR="0" lvl="0" indent="-228610" algn="l" defTabSz="91443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Title for first Item</a:t>
            </a:r>
          </a:p>
        </p:txBody>
      </p:sp>
      <p:sp>
        <p:nvSpPr>
          <p:cNvPr id="36" name="Picture Placeholder 27"/>
          <p:cNvSpPr>
            <a:spLocks noGrp="1"/>
          </p:cNvSpPr>
          <p:nvPr>
            <p:ph type="pic" sz="quarter" idx="27"/>
          </p:nvPr>
        </p:nvSpPr>
        <p:spPr>
          <a:xfrm>
            <a:off x="6312879" y="4843751"/>
            <a:ext cx="728662" cy="730250"/>
          </a:xfrm>
        </p:spPr>
        <p:txBody>
          <a:bodyPr/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37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7293780" y="5159785"/>
            <a:ext cx="4361564" cy="567158"/>
          </a:xfrm>
        </p:spPr>
        <p:txBody>
          <a:bodyPr anchor="t" anchorCtr="0">
            <a:noAutofit/>
          </a:bodyPr>
          <a:lstStyle>
            <a:lvl1pPr marL="0" indent="0">
              <a:buFontTx/>
              <a:buNone/>
              <a:defRPr sz="1941" baseline="0">
                <a:solidFill>
                  <a:srgbClr val="595959"/>
                </a:solidFill>
              </a:defRPr>
            </a:lvl1pPr>
          </a:lstStyle>
          <a:p>
            <a:pPr marL="228610" marR="0" lvl="0" indent="-228610" algn="l" defTabSz="91443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Add description for this item here </a:t>
            </a:r>
          </a:p>
        </p:txBody>
      </p:sp>
      <p:sp>
        <p:nvSpPr>
          <p:cNvPr id="38" name="Text Placeholder 20"/>
          <p:cNvSpPr>
            <a:spLocks noGrp="1"/>
          </p:cNvSpPr>
          <p:nvPr>
            <p:ph type="body" sz="quarter" idx="29" hasCustomPrompt="1"/>
          </p:nvPr>
        </p:nvSpPr>
        <p:spPr>
          <a:xfrm>
            <a:off x="7293780" y="4800967"/>
            <a:ext cx="4361564" cy="358814"/>
          </a:xfrm>
        </p:spPr>
        <p:txBody>
          <a:bodyPr anchor="t" anchorCtr="0">
            <a:noAutofit/>
          </a:bodyPr>
          <a:lstStyle>
            <a:lvl1pPr marL="0" indent="0">
              <a:buFontTx/>
              <a:buNone/>
              <a:defRPr sz="1941" b="1" baseline="0">
                <a:solidFill>
                  <a:srgbClr val="383838"/>
                </a:solidFill>
              </a:defRPr>
            </a:lvl1pPr>
          </a:lstStyle>
          <a:p>
            <a:pPr marL="228610" marR="0" lvl="0" indent="-228610" algn="l" defTabSz="91443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Title for first Item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B9A876A-D801-B34D-9C9A-74AE97380427}"/>
              </a:ext>
            </a:extLst>
          </p:cNvPr>
          <p:cNvSpPr/>
          <p:nvPr userDrawn="1"/>
        </p:nvSpPr>
        <p:spPr>
          <a:xfrm>
            <a:off x="354672" y="0"/>
            <a:ext cx="55417" cy="1163455"/>
          </a:xfrm>
          <a:prstGeom prst="rect">
            <a:avLst/>
          </a:prstGeom>
          <a:solidFill>
            <a:srgbClr val="FF9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4"/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80EAAAB5-4B72-5445-BC84-B87D13C1C7B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02276" y="2246577"/>
            <a:ext cx="4598985" cy="613153"/>
          </a:xfrm>
        </p:spPr>
        <p:txBody>
          <a:bodyPr anchor="t" anchorCtr="0">
            <a:noAutofit/>
          </a:bodyPr>
          <a:lstStyle>
            <a:lvl1pPr marL="0" indent="0">
              <a:buFontTx/>
              <a:buNone/>
              <a:defRPr sz="2181" b="0" baseline="0">
                <a:solidFill>
                  <a:srgbClr val="595959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marL="228610" marR="0" lvl="0" indent="-228610" algn="l" defTabSz="91443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Insert a brief description </a:t>
            </a:r>
          </a:p>
        </p:txBody>
      </p:sp>
    </p:spTree>
    <p:extLst>
      <p:ext uri="{BB962C8B-B14F-4D97-AF65-F5344CB8AC3E}">
        <p14:creationId xmlns:p14="http://schemas.microsoft.com/office/powerpoint/2010/main" val="64738657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tems + Short Description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266688" y="0"/>
            <a:ext cx="5925312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4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7042598" y="751038"/>
            <a:ext cx="4459179" cy="461251"/>
          </a:xfrm>
          <a:noFill/>
          <a:ln>
            <a:noFill/>
          </a:ln>
        </p:spPr>
        <p:txBody>
          <a:bodyPr lIns="0" rIns="0" anchor="b" anchorCtr="0">
            <a:noAutofit/>
          </a:bodyPr>
          <a:lstStyle>
            <a:lvl1pPr marL="0" indent="0" algn="l">
              <a:buNone/>
              <a:defRPr sz="2185" b="1" baseline="0">
                <a:solidFill>
                  <a:srgbClr val="FF9662"/>
                </a:solidFill>
              </a:defRPr>
            </a:lvl1pPr>
          </a:lstStyle>
          <a:p>
            <a:pPr marL="228610" marR="0" lvl="0" indent="-228610" algn="l" defTabSz="91443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TO ADD TITLE </a:t>
            </a:r>
          </a:p>
        </p:txBody>
      </p:sp>
      <p:sp>
        <p:nvSpPr>
          <p:cNvPr id="45" name="Slide Number Placeholder 5"/>
          <p:cNvSpPr txBox="1">
            <a:spLocks/>
          </p:cNvSpPr>
          <p:nvPr userDrawn="1"/>
        </p:nvSpPr>
        <p:spPr>
          <a:xfrm>
            <a:off x="11551024" y="6425479"/>
            <a:ext cx="315920" cy="263614"/>
          </a:xfrm>
          <a:prstGeom prst="rect">
            <a:avLst/>
          </a:prstGeom>
        </p:spPr>
        <p:txBody>
          <a:bodyPr vert="horz" lIns="91440" tIns="45721" rIns="91440" bIns="45721" rtlCol="0" anchor="ctr" anchorCtr="0"/>
          <a:lstStyle>
            <a:defPPr>
              <a:defRPr lang="en-US"/>
            </a:defPPr>
            <a:lvl1pPr marL="0" algn="ctr" defTabSz="914400" rtl="0" eaLnBrk="1" latinLnBrk="0" hangingPunct="1">
              <a:defRPr sz="800" b="1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71ECAA-2336-A245-81F3-97F617CFFBB3}" type="slidenum">
              <a:rPr lang="en-US" sz="800" smtClean="0">
                <a:solidFill>
                  <a:schemeClr val="bg1"/>
                </a:solidFill>
              </a:rPr>
              <a:pPr/>
              <a:t>‹#›</a:t>
            </a:fld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EBEC1A95-6EAD-D649-9CC9-BFC54B1304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2248" y="785815"/>
            <a:ext cx="4239962" cy="1325562"/>
          </a:xfrm>
        </p:spPr>
        <p:txBody>
          <a:bodyPr rIns="0" anchor="b" anchorCtr="0">
            <a:noAutofit/>
          </a:bodyPr>
          <a:lstStyle>
            <a:lvl1pPr>
              <a:defRPr sz="4120" baseline="0"/>
            </a:lvl1pPr>
          </a:lstStyle>
          <a:p>
            <a:r>
              <a:rPr lang="en-US"/>
              <a:t>CLICK TO ADD SLIDE TITLE 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8D1F1D4A-21A7-E540-BC4F-9417B59093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2713" y="2799199"/>
            <a:ext cx="4239497" cy="3272986"/>
          </a:xfrm>
        </p:spPr>
        <p:txBody>
          <a:bodyPr rIns="0" anchor="t" anchorCtr="0">
            <a:noAutofit/>
          </a:bodyPr>
          <a:lstStyle>
            <a:lvl1pPr marL="0" indent="0">
              <a:buNone/>
              <a:defRPr sz="1939" baseline="0">
                <a:solidFill>
                  <a:srgbClr val="595959"/>
                </a:solidFill>
              </a:defRPr>
            </a:lvl1pPr>
          </a:lstStyle>
          <a:p>
            <a:pPr marL="228610" marR="0" lvl="0" indent="-228610" algn="l" defTabSz="91443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to add paragraph </a:t>
            </a:r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AA6B99FB-6FA6-EE4A-ABA7-7D97C6BBBF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2243" y="2286699"/>
            <a:ext cx="4239497" cy="337178"/>
          </a:xfrm>
        </p:spPr>
        <p:txBody>
          <a:bodyPr rIns="0" anchor="t" anchorCtr="0">
            <a:noAutofit/>
          </a:bodyPr>
          <a:lstStyle>
            <a:lvl1pPr marL="0" indent="0">
              <a:buFontTx/>
              <a:buNone/>
              <a:defRPr sz="2185" b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marL="228610" marR="0" lvl="0" indent="-228610" algn="l" defTabSz="91443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Add Subtitle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BA50183-8606-FF4D-AC30-B8BAFCD39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42727" y="1806357"/>
            <a:ext cx="4458470" cy="410902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555959" indent="-98111">
              <a:tabLst/>
              <a:defRPr sz="1454">
                <a:solidFill>
                  <a:srgbClr val="A6A6A6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Bullet Item</a:t>
            </a:r>
          </a:p>
          <a:p>
            <a:pPr lvl="1"/>
            <a:r>
              <a:rPr lang="en-US"/>
              <a:t>Sub-Bullet Item</a:t>
            </a:r>
          </a:p>
          <a:p>
            <a:pPr lvl="0"/>
            <a:r>
              <a:rPr lang="en-US"/>
              <a:t>Bullet Item</a:t>
            </a:r>
          </a:p>
          <a:p>
            <a:pPr lvl="1"/>
            <a:r>
              <a:rPr lang="en-US"/>
              <a:t>Sub-Bullet Item</a:t>
            </a:r>
          </a:p>
          <a:p>
            <a:pPr lvl="0"/>
            <a:r>
              <a:rPr lang="en-US"/>
              <a:t>Bullet Item</a:t>
            </a:r>
          </a:p>
          <a:p>
            <a:pPr lvl="1"/>
            <a:r>
              <a:rPr lang="en-US"/>
              <a:t>Sub Bullet Item</a:t>
            </a:r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0CFF90FA-3290-9E40-B804-E9974236BCA0}"/>
              </a:ext>
            </a:extLst>
          </p:cNvPr>
          <p:cNvSpPr txBox="1">
            <a:spLocks/>
          </p:cNvSpPr>
          <p:nvPr userDrawn="1"/>
        </p:nvSpPr>
        <p:spPr>
          <a:xfrm>
            <a:off x="7516243" y="6457209"/>
            <a:ext cx="4034781" cy="20016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b="1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7" b="0">
                <a:solidFill>
                  <a:schemeClr val="bg1"/>
                </a:solidFill>
              </a:rPr>
              <a:t>©2020 MARRIOTT INTERNATIONAL, INC. PROPRIETARY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22831627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 - Center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F829F30-747A-7A4B-B333-F084CBE581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65481" y="2294695"/>
            <a:ext cx="8861038" cy="1213954"/>
          </a:xfrm>
        </p:spPr>
        <p:txBody>
          <a:bodyPr rIns="0" anchor="b" anchorCtr="0">
            <a:noAutofit/>
          </a:bodyPr>
          <a:lstStyle>
            <a:lvl1pPr algn="ctr">
              <a:lnSpc>
                <a:spcPct val="80000"/>
              </a:lnSpc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 FOR THIS</a:t>
            </a:r>
            <a:br>
              <a:rPr lang="en-US"/>
            </a:br>
            <a:r>
              <a:rPr lang="en-US"/>
              <a:t>BREAK SLIDE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C305A1B-C4EC-334C-93B9-AB27894145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65479" y="3802356"/>
            <a:ext cx="8861044" cy="506643"/>
          </a:xfrm>
        </p:spPr>
        <p:txBody>
          <a:bodyPr rIns="0"/>
          <a:lstStyle>
            <a:lvl1pPr marL="0" indent="0" algn="ctr">
              <a:buNone/>
              <a:defRPr sz="2185" b="1" baseline="0">
                <a:solidFill>
                  <a:srgbClr val="FF9662"/>
                </a:solidFill>
              </a:defRPr>
            </a:lvl1pPr>
            <a:lvl2pPr>
              <a:defRPr>
                <a:solidFill>
                  <a:srgbClr val="ED854F"/>
                </a:solidFill>
              </a:defRPr>
            </a:lvl2pPr>
            <a:lvl3pPr>
              <a:defRPr>
                <a:solidFill>
                  <a:srgbClr val="ED854F"/>
                </a:solidFill>
              </a:defRPr>
            </a:lvl3pPr>
            <a:lvl4pPr>
              <a:defRPr>
                <a:solidFill>
                  <a:srgbClr val="ED854F"/>
                </a:solidFill>
              </a:defRPr>
            </a:lvl4pPr>
            <a:lvl5pPr>
              <a:defRPr>
                <a:solidFill>
                  <a:srgbClr val="ED854F"/>
                </a:solidFill>
              </a:defRPr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ADEFC6-15DB-AE4B-831C-4297D12A36D6}"/>
              </a:ext>
            </a:extLst>
          </p:cNvPr>
          <p:cNvSpPr/>
          <p:nvPr userDrawn="1"/>
        </p:nvSpPr>
        <p:spPr>
          <a:xfrm flipV="1">
            <a:off x="5601109" y="3582837"/>
            <a:ext cx="989782" cy="55479"/>
          </a:xfrm>
          <a:prstGeom prst="rect">
            <a:avLst/>
          </a:prstGeom>
          <a:solidFill>
            <a:srgbClr val="FF9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4">
              <a:solidFill>
                <a:srgbClr val="ED85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7353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Lists + Sub-List Items - Simple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0" y="4362450"/>
            <a:ext cx="12192000" cy="2495550"/>
          </a:xfrm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3A7F949-3390-5E42-AF0C-21638D22B9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2277" y="554587"/>
            <a:ext cx="10848747" cy="627554"/>
          </a:xfrm>
        </p:spPr>
        <p:txBody>
          <a:bodyPr anchor="b" anchorCtr="0">
            <a:noAutofit/>
          </a:bodyPr>
          <a:lstStyle>
            <a:lvl1pPr>
              <a:lnSpc>
                <a:spcPct val="80000"/>
              </a:lnSpc>
              <a:defRPr sz="412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SLIDE TITLE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01042DD6-51FB-9348-B997-CFCA6764E7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2275" y="1194467"/>
            <a:ext cx="10848747" cy="337178"/>
          </a:xfrm>
        </p:spPr>
        <p:txBody>
          <a:bodyPr anchor="t" anchorCtr="0">
            <a:noAutofit/>
          </a:bodyPr>
          <a:lstStyle>
            <a:lvl1pPr marL="0" indent="0">
              <a:buFont typeface="Arial" charset="0"/>
              <a:buNone/>
              <a:defRPr sz="2185" b="0">
                <a:solidFill>
                  <a:srgbClr val="A6A6A6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marL="285763" marR="0" lvl="0" indent="-285763" algn="l" defTabSz="91443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To Add Subtitle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6B7701-BCC9-054F-B9D1-F99FDB17207C}"/>
              </a:ext>
            </a:extLst>
          </p:cNvPr>
          <p:cNvSpPr/>
          <p:nvPr userDrawn="1"/>
        </p:nvSpPr>
        <p:spPr>
          <a:xfrm>
            <a:off x="354672" y="0"/>
            <a:ext cx="55417" cy="1163455"/>
          </a:xfrm>
          <a:prstGeom prst="rect">
            <a:avLst/>
          </a:prstGeom>
          <a:solidFill>
            <a:srgbClr val="FF9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4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9D53B0C-1BD8-9046-B5E0-072784299B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2349" y="1789043"/>
            <a:ext cx="5214742" cy="2408476"/>
          </a:xfrm>
        </p:spPr>
        <p:txBody>
          <a:bodyPr/>
          <a:lstStyle>
            <a:lvl2pPr marL="555959" indent="-98111">
              <a:tabLst/>
              <a:defRPr sz="1454">
                <a:solidFill>
                  <a:srgbClr val="595959"/>
                </a:solidFill>
              </a:defRPr>
            </a:lvl2pPr>
          </a:lstStyle>
          <a:p>
            <a:pPr lvl="0"/>
            <a:r>
              <a:rPr lang="en-US"/>
              <a:t>Bullet Item One</a:t>
            </a:r>
          </a:p>
          <a:p>
            <a:pPr lvl="1"/>
            <a:r>
              <a:rPr lang="en-US"/>
              <a:t>Sub-Bullet Item One</a:t>
            </a:r>
          </a:p>
          <a:p>
            <a:pPr lvl="0"/>
            <a:r>
              <a:rPr lang="en-US"/>
              <a:t>Bullet Item Two</a:t>
            </a:r>
          </a:p>
          <a:p>
            <a:pPr lvl="1"/>
            <a:r>
              <a:rPr lang="en-US"/>
              <a:t>Sub-Bullet Item Two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4F5D0AA8-1397-0B45-966F-C191E78C44A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40167" y="1789043"/>
            <a:ext cx="5214742" cy="2408476"/>
          </a:xfrm>
        </p:spPr>
        <p:txBody>
          <a:bodyPr/>
          <a:lstStyle>
            <a:lvl2pPr marL="555959" indent="-98111">
              <a:tabLst/>
              <a:defRPr sz="1454">
                <a:solidFill>
                  <a:srgbClr val="595959"/>
                </a:solidFill>
              </a:defRPr>
            </a:lvl2pPr>
          </a:lstStyle>
          <a:p>
            <a:pPr lvl="0"/>
            <a:r>
              <a:rPr lang="en-US"/>
              <a:t>Bullet Item Three</a:t>
            </a:r>
          </a:p>
          <a:p>
            <a:pPr lvl="1"/>
            <a:r>
              <a:rPr lang="en-US"/>
              <a:t>Sub-Bullet Item Three</a:t>
            </a:r>
          </a:p>
          <a:p>
            <a:pPr lvl="0"/>
            <a:r>
              <a:rPr lang="en-US"/>
              <a:t>Bullet Item Four</a:t>
            </a:r>
          </a:p>
          <a:p>
            <a:pPr lvl="1"/>
            <a:r>
              <a:rPr lang="en-US"/>
              <a:t>Sub-Bullet Item Four</a:t>
            </a:r>
          </a:p>
        </p:txBody>
      </p:sp>
    </p:spTree>
    <p:extLst>
      <p:ext uri="{BB962C8B-B14F-4D97-AF65-F5344CB8AC3E}">
        <p14:creationId xmlns:p14="http://schemas.microsoft.com/office/powerpoint/2010/main" val="378706518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4 Lists + Sub-List Items - Simple - 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3A7F949-3390-5E42-AF0C-21638D22B9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2277" y="554587"/>
            <a:ext cx="10848747" cy="627554"/>
          </a:xfrm>
        </p:spPr>
        <p:txBody>
          <a:bodyPr anchor="b" anchorCtr="0">
            <a:noAutofit/>
          </a:bodyPr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SLIDE TITLE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6B7701-BCC9-054F-B9D1-F99FDB17207C}"/>
              </a:ext>
            </a:extLst>
          </p:cNvPr>
          <p:cNvSpPr/>
          <p:nvPr userDrawn="1"/>
        </p:nvSpPr>
        <p:spPr>
          <a:xfrm>
            <a:off x="354672" y="0"/>
            <a:ext cx="55417" cy="1163455"/>
          </a:xfrm>
          <a:prstGeom prst="rect">
            <a:avLst/>
          </a:prstGeom>
          <a:solidFill>
            <a:srgbClr val="FF9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4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2FE7DC7-4FE2-D683-C795-DB786C4BB346}"/>
              </a:ext>
            </a:extLst>
          </p:cNvPr>
          <p:cNvSpPr/>
          <p:nvPr userDrawn="1"/>
        </p:nvSpPr>
        <p:spPr>
          <a:xfrm>
            <a:off x="1" y="2823587"/>
            <a:ext cx="12192000" cy="4034413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7" tIns="32147" rIns="32147" bIns="32147" numCol="1" spcCol="38100" rtlCol="0" anchor="ctr">
            <a:noAutofit/>
          </a:bodyPr>
          <a:lstStyle/>
          <a:p>
            <a:pPr marL="0" marR="0" lvl="0" indent="0" algn="ctr" defTabSz="36968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4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tham" charset="0"/>
              <a:ea typeface="Gotham" charset="0"/>
              <a:cs typeface="Gotham" charset="0"/>
              <a:sym typeface="Helvetica Ligh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89CDD2C-2E40-52AD-B124-407E0154057B}"/>
              </a:ext>
            </a:extLst>
          </p:cNvPr>
          <p:cNvGrpSpPr/>
          <p:nvPr userDrawn="1"/>
        </p:nvGrpSpPr>
        <p:grpSpPr>
          <a:xfrm>
            <a:off x="520212" y="6187579"/>
            <a:ext cx="1292977" cy="363931"/>
            <a:chOff x="4289188" y="1735303"/>
            <a:chExt cx="2812959" cy="80341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5746AFD-A3F6-5E78-0698-1AF6768245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07128" y="1735303"/>
              <a:ext cx="795019" cy="80341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6FF840F-2C9C-20B4-F6A5-4DB1E0CA54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4289188" y="1882005"/>
              <a:ext cx="1769968" cy="510672"/>
            </a:xfrm>
            <a:prstGeom prst="rect">
              <a:avLst/>
            </a:prstGeom>
          </p:spPr>
        </p:pic>
      </p:grp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A395408E-7018-45DB-BDD0-A9E6423649B3}"/>
              </a:ext>
            </a:extLst>
          </p:cNvPr>
          <p:cNvSpPr txBox="1">
            <a:spLocks/>
          </p:cNvSpPr>
          <p:nvPr userDrawn="1"/>
        </p:nvSpPr>
        <p:spPr>
          <a:xfrm>
            <a:off x="7516243" y="6457209"/>
            <a:ext cx="4034781" cy="20016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b="1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7" b="0">
                <a:solidFill>
                  <a:srgbClr val="181818"/>
                </a:solidFill>
              </a:rPr>
              <a:t>©2023 MARRIOTT INTERNATIONAL, INC. PROPRIETARY AND CONFIDENTIAL.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9300A94-217F-3293-D345-09C962566948}"/>
              </a:ext>
            </a:extLst>
          </p:cNvPr>
          <p:cNvSpPr txBox="1">
            <a:spLocks/>
          </p:cNvSpPr>
          <p:nvPr userDrawn="1"/>
        </p:nvSpPr>
        <p:spPr>
          <a:xfrm>
            <a:off x="11551024" y="6425479"/>
            <a:ext cx="315920" cy="263614"/>
          </a:xfrm>
          <a:prstGeom prst="rect">
            <a:avLst/>
          </a:prstGeom>
        </p:spPr>
        <p:txBody>
          <a:bodyPr vert="horz" lIns="91440" tIns="45721" rIns="91440" bIns="45721" rtlCol="0" anchor="ctr" anchorCtr="0"/>
          <a:lstStyle>
            <a:defPPr>
              <a:defRPr lang="en-US"/>
            </a:defPPr>
            <a:lvl1pPr marL="0" algn="ctr" defTabSz="914400" rtl="0" eaLnBrk="1" latinLnBrk="0" hangingPunct="1">
              <a:defRPr sz="800" b="1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71ECAA-2336-A245-81F3-97F617CFFBB3}" type="slidenum">
              <a:rPr lang="en-US" sz="800" smtClean="0">
                <a:solidFill>
                  <a:srgbClr val="181818"/>
                </a:solidFill>
              </a:rPr>
              <a:pPr/>
              <a:t>‹#›</a:t>
            </a:fld>
            <a:endParaRPr lang="en-US" sz="800">
              <a:solidFill>
                <a:srgbClr val="1818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1101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4 Lists + Sub-List Items - Simple - 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3A7F949-3390-5E42-AF0C-21638D22B9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2277" y="554587"/>
            <a:ext cx="10848747" cy="627554"/>
          </a:xfrm>
        </p:spPr>
        <p:txBody>
          <a:bodyPr anchor="b" anchorCtr="0">
            <a:noAutofit/>
          </a:bodyPr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SLIDE TITLE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6B7701-BCC9-054F-B9D1-F99FDB17207C}"/>
              </a:ext>
            </a:extLst>
          </p:cNvPr>
          <p:cNvSpPr/>
          <p:nvPr userDrawn="1"/>
        </p:nvSpPr>
        <p:spPr>
          <a:xfrm>
            <a:off x="354672" y="0"/>
            <a:ext cx="55417" cy="1163455"/>
          </a:xfrm>
          <a:prstGeom prst="rect">
            <a:avLst/>
          </a:prstGeom>
          <a:solidFill>
            <a:srgbClr val="FF9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4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2FE7DC7-4FE2-D683-C795-DB786C4BB346}"/>
              </a:ext>
            </a:extLst>
          </p:cNvPr>
          <p:cNvSpPr/>
          <p:nvPr userDrawn="1"/>
        </p:nvSpPr>
        <p:spPr>
          <a:xfrm>
            <a:off x="1" y="1828800"/>
            <a:ext cx="12192000" cy="50292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7" tIns="32147" rIns="32147" bIns="32147" numCol="1" spcCol="38100" rtlCol="0" anchor="ctr">
            <a:noAutofit/>
          </a:bodyPr>
          <a:lstStyle/>
          <a:p>
            <a:pPr marL="0" marR="0" lvl="0" indent="0" algn="ctr" defTabSz="36968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4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tham" charset="0"/>
              <a:ea typeface="Gotham" charset="0"/>
              <a:cs typeface="Gotham" charset="0"/>
              <a:sym typeface="Helvetica Ligh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89CDD2C-2E40-52AD-B124-407E0154057B}"/>
              </a:ext>
            </a:extLst>
          </p:cNvPr>
          <p:cNvGrpSpPr/>
          <p:nvPr userDrawn="1"/>
        </p:nvGrpSpPr>
        <p:grpSpPr>
          <a:xfrm>
            <a:off x="520212" y="6187579"/>
            <a:ext cx="1292977" cy="363931"/>
            <a:chOff x="4289188" y="1735303"/>
            <a:chExt cx="2812959" cy="80341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5746AFD-A3F6-5E78-0698-1AF6768245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07128" y="1735303"/>
              <a:ext cx="795019" cy="80341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6FF840F-2C9C-20B4-F6A5-4DB1E0CA54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4289188" y="1882005"/>
              <a:ext cx="1769968" cy="510672"/>
            </a:xfrm>
            <a:prstGeom prst="rect">
              <a:avLst/>
            </a:prstGeom>
          </p:spPr>
        </p:pic>
      </p:grp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9C135FDF-82C3-5127-9524-5B9C7641A57A}"/>
              </a:ext>
            </a:extLst>
          </p:cNvPr>
          <p:cNvSpPr txBox="1">
            <a:spLocks/>
          </p:cNvSpPr>
          <p:nvPr userDrawn="1"/>
        </p:nvSpPr>
        <p:spPr>
          <a:xfrm>
            <a:off x="7516243" y="6457209"/>
            <a:ext cx="4034781" cy="20016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b="1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7" b="0">
                <a:solidFill>
                  <a:srgbClr val="181818"/>
                </a:solidFill>
              </a:rPr>
              <a:t>©2023 MARRIOTT INTERNATIONAL, INC. PROPRIETARY AND CONFIDENTIAL.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C7150-83AD-D2EE-4BBC-DFD8DEC377A1}"/>
              </a:ext>
            </a:extLst>
          </p:cNvPr>
          <p:cNvSpPr txBox="1">
            <a:spLocks/>
          </p:cNvSpPr>
          <p:nvPr userDrawn="1"/>
        </p:nvSpPr>
        <p:spPr>
          <a:xfrm>
            <a:off x="11551024" y="6425479"/>
            <a:ext cx="315920" cy="263614"/>
          </a:xfrm>
          <a:prstGeom prst="rect">
            <a:avLst/>
          </a:prstGeom>
        </p:spPr>
        <p:txBody>
          <a:bodyPr vert="horz" lIns="91440" tIns="45721" rIns="91440" bIns="45721" rtlCol="0" anchor="ctr" anchorCtr="0"/>
          <a:lstStyle>
            <a:defPPr>
              <a:defRPr lang="en-US"/>
            </a:defPPr>
            <a:lvl1pPr marL="0" algn="ctr" defTabSz="914400" rtl="0" eaLnBrk="1" latinLnBrk="0" hangingPunct="1">
              <a:defRPr sz="800" b="1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71ECAA-2336-A245-81F3-97F617CFFBB3}" type="slidenum">
              <a:rPr lang="en-US" sz="800" smtClean="0">
                <a:solidFill>
                  <a:srgbClr val="181818"/>
                </a:solidFill>
              </a:rPr>
              <a:pPr/>
              <a:t>‹#›</a:t>
            </a:fld>
            <a:endParaRPr lang="en-US" sz="800">
              <a:solidFill>
                <a:srgbClr val="1818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682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6E0C24-297A-5157-25BC-F0A8B1E77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747FD-D337-443F-92D5-3C96DDDBEE8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FF06F1-80E2-0E96-F537-9339AC085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8909A7-C8E5-7DCA-1958-D6ED758F6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41E69-D251-4874-9DBF-551B93D24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7541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4 Lists + Sub-List Items - Simple - 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3A7F949-3390-5E42-AF0C-21638D22B9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2277" y="554587"/>
            <a:ext cx="10848747" cy="627554"/>
          </a:xfrm>
        </p:spPr>
        <p:txBody>
          <a:bodyPr anchor="b" anchorCtr="0">
            <a:noAutofit/>
          </a:bodyPr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SLIDE TITLE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6B7701-BCC9-054F-B9D1-F99FDB17207C}"/>
              </a:ext>
            </a:extLst>
          </p:cNvPr>
          <p:cNvSpPr/>
          <p:nvPr userDrawn="1"/>
        </p:nvSpPr>
        <p:spPr>
          <a:xfrm>
            <a:off x="354672" y="0"/>
            <a:ext cx="55417" cy="1163455"/>
          </a:xfrm>
          <a:prstGeom prst="rect">
            <a:avLst/>
          </a:prstGeom>
          <a:solidFill>
            <a:srgbClr val="FF9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4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403D09-BE87-1042-926B-FA786C1A306E}"/>
              </a:ext>
            </a:extLst>
          </p:cNvPr>
          <p:cNvGrpSpPr/>
          <p:nvPr userDrawn="1"/>
        </p:nvGrpSpPr>
        <p:grpSpPr>
          <a:xfrm>
            <a:off x="520212" y="6187578"/>
            <a:ext cx="1292977" cy="363931"/>
            <a:chOff x="520311" y="7515635"/>
            <a:chExt cx="1292640" cy="36393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7C206F3-3B39-408F-FD75-7C49324D7EB6}"/>
                </a:ext>
              </a:extLst>
            </p:cNvPr>
            <p:cNvGrpSpPr/>
            <p:nvPr userDrawn="1"/>
          </p:nvGrpSpPr>
          <p:grpSpPr>
            <a:xfrm>
              <a:off x="520311" y="7515635"/>
              <a:ext cx="1292640" cy="363931"/>
              <a:chOff x="4289188" y="1735302"/>
              <a:chExt cx="2812958" cy="803417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CC561BF3-FDDD-AAFF-F9E9-F795D6A3042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lum bright="70000" contrast="-7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307128" y="1735302"/>
                <a:ext cx="795018" cy="803417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416217D1-B597-F3A8-89FD-5022EBB43D9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lum bright="70000" contrast="-70000"/>
              </a:blip>
              <a:stretch>
                <a:fillRect/>
              </a:stretch>
            </p:blipFill>
            <p:spPr>
              <a:xfrm>
                <a:off x="4289188" y="1882005"/>
                <a:ext cx="1769968" cy="510672"/>
              </a:xfrm>
              <a:prstGeom prst="rect">
                <a:avLst/>
              </a:prstGeom>
            </p:spPr>
          </p:pic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EB97BC3-D35F-5A0D-504C-D075063065EC}"/>
                </a:ext>
              </a:extLst>
            </p:cNvPr>
            <p:cNvSpPr/>
            <p:nvPr userDrawn="1"/>
          </p:nvSpPr>
          <p:spPr>
            <a:xfrm flipV="1">
              <a:off x="1059784" y="7788961"/>
              <a:ext cx="109728" cy="18288"/>
            </a:xfrm>
            <a:prstGeom prst="rect">
              <a:avLst/>
            </a:prstGeom>
            <a:solidFill>
              <a:srgbClr val="F395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74" b="1" i="0">
                <a:solidFill>
                  <a:srgbClr val="FFFFFF"/>
                </a:solidFill>
                <a:latin typeface="Gotham Bold" charset="0"/>
              </a:endParaRPr>
            </a:p>
          </p:txBody>
        </p:sp>
      </p:grp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AFCD27B2-50A1-02C0-33C3-C081C2D625C3}"/>
              </a:ext>
            </a:extLst>
          </p:cNvPr>
          <p:cNvSpPr txBox="1">
            <a:spLocks/>
          </p:cNvSpPr>
          <p:nvPr userDrawn="1"/>
        </p:nvSpPr>
        <p:spPr>
          <a:xfrm>
            <a:off x="7516243" y="6457209"/>
            <a:ext cx="4034781" cy="20016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b="1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7" b="0">
                <a:solidFill>
                  <a:schemeClr val="bg1"/>
                </a:solidFill>
              </a:rPr>
              <a:t>©2023 MARRIOTT INTERNATIONAL, INC. PROPRIETARY AND CONFIDENTIAL.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052CADF-D3ED-52EB-6ED6-10375B4EF40B}"/>
              </a:ext>
            </a:extLst>
          </p:cNvPr>
          <p:cNvSpPr txBox="1">
            <a:spLocks/>
          </p:cNvSpPr>
          <p:nvPr userDrawn="1"/>
        </p:nvSpPr>
        <p:spPr>
          <a:xfrm>
            <a:off x="11551024" y="6425479"/>
            <a:ext cx="315920" cy="263614"/>
          </a:xfrm>
          <a:prstGeom prst="rect">
            <a:avLst/>
          </a:prstGeom>
        </p:spPr>
        <p:txBody>
          <a:bodyPr vert="horz" lIns="91440" tIns="45721" rIns="91440" bIns="45721" rtlCol="0" anchor="ctr" anchorCtr="0"/>
          <a:lstStyle>
            <a:defPPr>
              <a:defRPr lang="en-US"/>
            </a:defPPr>
            <a:lvl1pPr marL="0" algn="ctr" defTabSz="914400" rtl="0" eaLnBrk="1" latinLnBrk="0" hangingPunct="1">
              <a:defRPr sz="800" b="1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71ECAA-2336-A245-81F3-97F617CFFBB3}" type="slidenum">
              <a:rPr lang="en-US" sz="800" smtClean="0">
                <a:solidFill>
                  <a:schemeClr val="bg1"/>
                </a:solidFill>
              </a:rPr>
              <a:pPr/>
              <a:t>‹#›</a:t>
            </a:fld>
            <a:endParaRPr lang="en-US" sz="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88869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 Lists + Sub-List Items - Simple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3A7F949-3390-5E42-AF0C-21638D22B9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2277" y="554587"/>
            <a:ext cx="10848747" cy="627554"/>
          </a:xfrm>
        </p:spPr>
        <p:txBody>
          <a:bodyPr anchor="b" anchorCtr="0">
            <a:noAutofit/>
          </a:bodyPr>
          <a:lstStyle>
            <a:lvl1pPr>
              <a:lnSpc>
                <a:spcPct val="80000"/>
              </a:lnSpc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SLIDE TITLE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6B7701-BCC9-054F-B9D1-F99FDB17207C}"/>
              </a:ext>
            </a:extLst>
          </p:cNvPr>
          <p:cNvSpPr/>
          <p:nvPr userDrawn="1"/>
        </p:nvSpPr>
        <p:spPr>
          <a:xfrm>
            <a:off x="354672" y="0"/>
            <a:ext cx="55417" cy="1163455"/>
          </a:xfrm>
          <a:prstGeom prst="rect">
            <a:avLst/>
          </a:prstGeom>
          <a:solidFill>
            <a:srgbClr val="FF9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4"/>
          </a:p>
        </p:txBody>
      </p:sp>
    </p:spTree>
    <p:extLst>
      <p:ext uri="{BB962C8B-B14F-4D97-AF65-F5344CB8AC3E}">
        <p14:creationId xmlns:p14="http://schemas.microsoft.com/office/powerpoint/2010/main" val="11965761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4 Lists + Sub-List Items - Simple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3A7F949-3390-5E42-AF0C-21638D22B9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2277" y="554587"/>
            <a:ext cx="10848747" cy="627554"/>
          </a:xfrm>
        </p:spPr>
        <p:txBody>
          <a:bodyPr anchor="b" anchorCtr="0">
            <a:noAutofit/>
          </a:bodyPr>
          <a:lstStyle>
            <a:lvl1pPr>
              <a:lnSpc>
                <a:spcPct val="80000"/>
              </a:lnSpc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SLIDE TITLE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6B7701-BCC9-054F-B9D1-F99FDB17207C}"/>
              </a:ext>
            </a:extLst>
          </p:cNvPr>
          <p:cNvSpPr/>
          <p:nvPr userDrawn="1"/>
        </p:nvSpPr>
        <p:spPr>
          <a:xfrm>
            <a:off x="354672" y="0"/>
            <a:ext cx="55417" cy="1163455"/>
          </a:xfrm>
          <a:prstGeom prst="rect">
            <a:avLst/>
          </a:prstGeom>
          <a:solidFill>
            <a:srgbClr val="FF9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4"/>
          </a:p>
        </p:txBody>
      </p:sp>
    </p:spTree>
    <p:extLst>
      <p:ext uri="{BB962C8B-B14F-4D97-AF65-F5344CB8AC3E}">
        <p14:creationId xmlns:p14="http://schemas.microsoft.com/office/powerpoint/2010/main" val="66962708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4 Lists + Sub-List Items - Simple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20DAA4-27AB-B2C4-9836-944C5669BF5D}"/>
              </a:ext>
            </a:extLst>
          </p:cNvPr>
          <p:cNvSpPr/>
          <p:nvPr userDrawn="1"/>
        </p:nvSpPr>
        <p:spPr>
          <a:xfrm>
            <a:off x="0" y="0"/>
            <a:ext cx="12192000" cy="17437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3A7F949-3390-5E42-AF0C-21638D22B9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2277" y="554587"/>
            <a:ext cx="10848747" cy="627554"/>
          </a:xfrm>
        </p:spPr>
        <p:txBody>
          <a:bodyPr anchor="b" anchorCtr="0">
            <a:noAutofit/>
          </a:bodyPr>
          <a:lstStyle>
            <a:lvl1pPr>
              <a:lnSpc>
                <a:spcPct val="80000"/>
              </a:lnSpc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SLIDE TITLE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6B7701-BCC9-054F-B9D1-F99FDB17207C}"/>
              </a:ext>
            </a:extLst>
          </p:cNvPr>
          <p:cNvSpPr/>
          <p:nvPr userDrawn="1"/>
        </p:nvSpPr>
        <p:spPr>
          <a:xfrm>
            <a:off x="354672" y="0"/>
            <a:ext cx="55417" cy="1163455"/>
          </a:xfrm>
          <a:prstGeom prst="rect">
            <a:avLst/>
          </a:prstGeom>
          <a:solidFill>
            <a:srgbClr val="FF9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4"/>
          </a:p>
        </p:txBody>
      </p:sp>
    </p:spTree>
    <p:extLst>
      <p:ext uri="{BB962C8B-B14F-4D97-AF65-F5344CB8AC3E}">
        <p14:creationId xmlns:p14="http://schemas.microsoft.com/office/powerpoint/2010/main" val="404801527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Bullets - Simple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>
            <a:extLst>
              <a:ext uri="{FF2B5EF4-FFF2-40B4-BE49-F238E27FC236}">
                <a16:creationId xmlns:a16="http://schemas.microsoft.com/office/drawing/2014/main" id="{C6A8B386-065C-6D41-B1E5-A56321A4B2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2277" y="554587"/>
            <a:ext cx="10848747" cy="627554"/>
          </a:xfrm>
        </p:spPr>
        <p:txBody>
          <a:bodyPr anchor="b" anchorCtr="0">
            <a:noAutofit/>
          </a:bodyPr>
          <a:lstStyle>
            <a:lvl1pPr>
              <a:lnSpc>
                <a:spcPct val="80000"/>
              </a:lnSpc>
              <a:defRPr sz="412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SLIDE TITLE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4E0583E-91DD-644E-9965-D900D8CEB3E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2275" y="1194467"/>
            <a:ext cx="10848747" cy="337178"/>
          </a:xfrm>
        </p:spPr>
        <p:txBody>
          <a:bodyPr anchor="t" anchorCtr="0">
            <a:noAutofit/>
          </a:bodyPr>
          <a:lstStyle>
            <a:lvl1pPr marL="0" indent="0">
              <a:buFont typeface="Arial" charset="0"/>
              <a:buNone/>
              <a:defRPr sz="2185" b="0">
                <a:solidFill>
                  <a:srgbClr val="A6A6A6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marL="285763" marR="0" lvl="0" indent="-285763" algn="l" defTabSz="91443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To Add Subtitle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623412-CD23-FD40-BD79-BC43D160A051}"/>
              </a:ext>
            </a:extLst>
          </p:cNvPr>
          <p:cNvSpPr/>
          <p:nvPr userDrawn="1"/>
        </p:nvSpPr>
        <p:spPr>
          <a:xfrm>
            <a:off x="354672" y="0"/>
            <a:ext cx="55417" cy="1163455"/>
          </a:xfrm>
          <a:prstGeom prst="rect">
            <a:avLst/>
          </a:prstGeom>
          <a:solidFill>
            <a:srgbClr val="FF9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4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342BCB8A-EF28-3440-9056-6FF6F7B03D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2349" y="1789043"/>
            <a:ext cx="5214742" cy="2408476"/>
          </a:xfrm>
        </p:spPr>
        <p:txBody>
          <a:bodyPr/>
          <a:lstStyle>
            <a:lvl2pPr marL="555959" indent="-98111">
              <a:tabLst/>
              <a:defRPr sz="1454">
                <a:solidFill>
                  <a:srgbClr val="595959"/>
                </a:solidFill>
              </a:defRPr>
            </a:lvl2pPr>
          </a:lstStyle>
          <a:p>
            <a:pPr lvl="0"/>
            <a:r>
              <a:rPr lang="en-US"/>
              <a:t>Bullet Item One</a:t>
            </a:r>
          </a:p>
          <a:p>
            <a:pPr lvl="0"/>
            <a:r>
              <a:rPr lang="en-US"/>
              <a:t>Bullet Item Two</a:t>
            </a:r>
          </a:p>
          <a:p>
            <a:pPr lvl="0"/>
            <a:r>
              <a:rPr lang="en-US"/>
              <a:t>Bullet Item Three</a:t>
            </a:r>
          </a:p>
          <a:p>
            <a:pPr lvl="0"/>
            <a:r>
              <a:rPr lang="en-US"/>
              <a:t>Bullet Item Four</a:t>
            </a:r>
          </a:p>
          <a:p>
            <a:pPr lvl="0"/>
            <a:r>
              <a:rPr lang="en-US"/>
              <a:t>Bullet Item Five</a:t>
            </a:r>
          </a:p>
        </p:txBody>
      </p:sp>
    </p:spTree>
    <p:extLst>
      <p:ext uri="{BB962C8B-B14F-4D97-AF65-F5344CB8AC3E}">
        <p14:creationId xmlns:p14="http://schemas.microsoft.com/office/powerpoint/2010/main" val="427651429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ullets + Picture on Left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>
            <a:extLst>
              <a:ext uri="{FF2B5EF4-FFF2-40B4-BE49-F238E27FC236}">
                <a16:creationId xmlns:a16="http://schemas.microsoft.com/office/drawing/2014/main" id="{C6A8B386-065C-6D41-B1E5-A56321A4B2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2277" y="554587"/>
            <a:ext cx="10848747" cy="627554"/>
          </a:xfrm>
        </p:spPr>
        <p:txBody>
          <a:bodyPr anchor="b" anchorCtr="0">
            <a:noAutofit/>
          </a:bodyPr>
          <a:lstStyle>
            <a:lvl1pPr>
              <a:lnSpc>
                <a:spcPct val="80000"/>
              </a:lnSpc>
              <a:defRPr sz="412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SLIDE TITLE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4E0583E-91DD-644E-9965-D900D8CEB3E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2275" y="1194467"/>
            <a:ext cx="10848747" cy="337178"/>
          </a:xfrm>
        </p:spPr>
        <p:txBody>
          <a:bodyPr anchor="t" anchorCtr="0">
            <a:noAutofit/>
          </a:bodyPr>
          <a:lstStyle>
            <a:lvl1pPr marL="0" indent="0">
              <a:buFont typeface="Arial" charset="0"/>
              <a:buNone/>
              <a:defRPr sz="2185" b="0">
                <a:solidFill>
                  <a:srgbClr val="A6A6A6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marL="285763" marR="0" lvl="0" indent="-285763" algn="l" defTabSz="91443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To Add Subtitle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623412-CD23-FD40-BD79-BC43D160A051}"/>
              </a:ext>
            </a:extLst>
          </p:cNvPr>
          <p:cNvSpPr/>
          <p:nvPr userDrawn="1"/>
        </p:nvSpPr>
        <p:spPr>
          <a:xfrm>
            <a:off x="354672" y="0"/>
            <a:ext cx="55417" cy="1163455"/>
          </a:xfrm>
          <a:prstGeom prst="rect">
            <a:avLst/>
          </a:prstGeom>
          <a:solidFill>
            <a:srgbClr val="FF9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4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D04C60-E196-2A4D-9C8F-5271A9157ED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2348" y="1688462"/>
            <a:ext cx="4987636" cy="41551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B0A261EE-D80C-C648-8A4C-1DD15D38246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11072" y="5948764"/>
            <a:ext cx="4371881" cy="140467"/>
          </a:xfrm>
        </p:spPr>
        <p:txBody>
          <a:bodyPr rIns="0" anchor="t" anchorCtr="0">
            <a:noAutofit/>
          </a:bodyPr>
          <a:lstStyle>
            <a:lvl1pPr marL="0" indent="0" algn="r">
              <a:buNone/>
              <a:defRPr sz="848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228610" marR="0" lvl="0" indent="-228610" algn="l" defTabSz="91443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to add image caption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8FB2370A-C968-C146-A089-CA67A1A5170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4910" y="1688462"/>
            <a:ext cx="5214742" cy="2408476"/>
          </a:xfrm>
        </p:spPr>
        <p:txBody>
          <a:bodyPr/>
          <a:lstStyle>
            <a:lvl2pPr marL="555959" indent="-98111">
              <a:tabLst/>
              <a:defRPr sz="1454">
                <a:solidFill>
                  <a:srgbClr val="595959"/>
                </a:solidFill>
              </a:defRPr>
            </a:lvl2pPr>
          </a:lstStyle>
          <a:p>
            <a:pPr lvl="0"/>
            <a:r>
              <a:rPr lang="en-US"/>
              <a:t>Bullet Item One</a:t>
            </a:r>
          </a:p>
          <a:p>
            <a:pPr lvl="0"/>
            <a:r>
              <a:rPr lang="en-US"/>
              <a:t>Bullet Item Two</a:t>
            </a:r>
          </a:p>
          <a:p>
            <a:pPr lvl="0"/>
            <a:r>
              <a:rPr lang="en-US"/>
              <a:t>Bullet Item Three</a:t>
            </a:r>
          </a:p>
        </p:txBody>
      </p:sp>
    </p:spTree>
    <p:extLst>
      <p:ext uri="{BB962C8B-B14F-4D97-AF65-F5344CB8AC3E}">
        <p14:creationId xmlns:p14="http://schemas.microsoft.com/office/powerpoint/2010/main" val="83870806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List Items + Sub-Lists + Picture on Right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9254502B-42D1-5A43-BA94-8E0C941333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2277" y="554587"/>
            <a:ext cx="10848747" cy="627554"/>
          </a:xfrm>
        </p:spPr>
        <p:txBody>
          <a:bodyPr anchor="b" anchorCtr="0">
            <a:noAutofit/>
          </a:bodyPr>
          <a:lstStyle>
            <a:lvl1pPr>
              <a:lnSpc>
                <a:spcPct val="80000"/>
              </a:lnSpc>
              <a:defRPr sz="412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SLIDE TITLE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3CD5464C-24BB-7945-B0E6-F1A54AA63A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2275" y="1194467"/>
            <a:ext cx="10848747" cy="337178"/>
          </a:xfrm>
        </p:spPr>
        <p:txBody>
          <a:bodyPr anchor="t" anchorCtr="0">
            <a:noAutofit/>
          </a:bodyPr>
          <a:lstStyle>
            <a:lvl1pPr marL="0" indent="0">
              <a:buFont typeface="Arial" charset="0"/>
              <a:buNone/>
              <a:defRPr sz="2185" b="0">
                <a:solidFill>
                  <a:srgbClr val="A6A6A6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marL="285763" marR="0" lvl="0" indent="-285763" algn="l" defTabSz="91443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To Add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FA2A74-0FE8-6A44-9467-0736933DFD11}"/>
              </a:ext>
            </a:extLst>
          </p:cNvPr>
          <p:cNvSpPr/>
          <p:nvPr userDrawn="1"/>
        </p:nvSpPr>
        <p:spPr>
          <a:xfrm>
            <a:off x="354672" y="0"/>
            <a:ext cx="55417" cy="1163455"/>
          </a:xfrm>
          <a:prstGeom prst="rect">
            <a:avLst/>
          </a:prstGeom>
          <a:solidFill>
            <a:srgbClr val="FF9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4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A1A1AE6-71D4-6D43-8455-59FE5E2C773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63386" y="1688462"/>
            <a:ext cx="4987636" cy="41551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7109584C-94F7-5447-989E-9BB0CE9BE7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2349" y="1789043"/>
            <a:ext cx="5214742" cy="3044509"/>
          </a:xfrm>
        </p:spPr>
        <p:txBody>
          <a:bodyPr/>
          <a:lstStyle>
            <a:lvl2pPr marL="555959" indent="-98111">
              <a:tabLst/>
              <a:defRPr sz="1454">
                <a:solidFill>
                  <a:srgbClr val="595959"/>
                </a:solidFill>
              </a:defRPr>
            </a:lvl2pPr>
          </a:lstStyle>
          <a:p>
            <a:pPr lvl="0"/>
            <a:r>
              <a:rPr lang="en-US"/>
              <a:t>Bullet Item One</a:t>
            </a:r>
          </a:p>
          <a:p>
            <a:pPr lvl="1"/>
            <a:r>
              <a:rPr lang="en-US"/>
              <a:t>Sub-Bullet Item One</a:t>
            </a:r>
          </a:p>
          <a:p>
            <a:pPr lvl="0"/>
            <a:r>
              <a:rPr lang="en-US"/>
              <a:t>Bullet Item Two</a:t>
            </a:r>
          </a:p>
          <a:p>
            <a:pPr lvl="1"/>
            <a:r>
              <a:rPr lang="en-US"/>
              <a:t>Sub-Bullet Item Two</a:t>
            </a:r>
          </a:p>
          <a:p>
            <a:pPr lvl="0"/>
            <a:r>
              <a:rPr lang="en-US"/>
              <a:t>Bullet Item Three</a:t>
            </a:r>
          </a:p>
          <a:p>
            <a:pPr lvl="1"/>
            <a:r>
              <a:rPr lang="en-US"/>
              <a:t>Sub-Bullet Item Three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9289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Bullets + Images + Graph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8834718" y="4222754"/>
            <a:ext cx="3357282" cy="2635249"/>
          </a:xfrm>
        </p:spPr>
        <p:txBody>
          <a:bodyPr>
            <a:normAutofit/>
          </a:bodyPr>
          <a:lstStyle>
            <a:lvl1pPr marL="0" indent="0">
              <a:buNone/>
              <a:defRPr sz="1401" baseline="0"/>
            </a:lvl1pPr>
          </a:lstStyle>
          <a:p>
            <a:r>
              <a:rPr lang="en-US"/>
              <a:t>Click to insert picture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5459420" y="4222754"/>
            <a:ext cx="3375305" cy="2635249"/>
          </a:xfrm>
          <a:solidFill>
            <a:srgbClr val="181818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noFill/>
              </a:defRPr>
            </a:lvl1pPr>
            <a:lvl2pPr marL="457218" indent="0">
              <a:buNone/>
              <a:defRPr>
                <a:noFill/>
              </a:defRPr>
            </a:lvl2pPr>
            <a:lvl3pPr marL="914436" indent="0">
              <a:buNone/>
              <a:defRPr>
                <a:noFill/>
              </a:defRPr>
            </a:lvl3pPr>
            <a:lvl4pPr marL="1371655" indent="0">
              <a:buNone/>
              <a:defRPr>
                <a:noFill/>
              </a:defRPr>
            </a:lvl4pPr>
            <a:lvl5pPr marL="1828874" indent="0">
              <a:buNone/>
              <a:defRPr>
                <a:noFill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2248" y="785815"/>
            <a:ext cx="4239962" cy="1325562"/>
          </a:xfrm>
        </p:spPr>
        <p:txBody>
          <a:bodyPr rIns="0" anchor="b" anchorCtr="0">
            <a:noAutofit/>
          </a:bodyPr>
          <a:lstStyle>
            <a:lvl1pPr>
              <a:lnSpc>
                <a:spcPct val="80000"/>
              </a:lnSpc>
              <a:defRPr sz="4120" baseline="0"/>
            </a:lvl1pPr>
          </a:lstStyle>
          <a:p>
            <a:r>
              <a:rPr lang="en-US"/>
              <a:t>CLICK TO ADD SLIDE TITLE 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5459413" y="3"/>
            <a:ext cx="6732587" cy="4222751"/>
          </a:xfrm>
        </p:spPr>
        <p:txBody>
          <a:bodyPr>
            <a:normAutofit/>
          </a:bodyPr>
          <a:lstStyle>
            <a:lvl1pPr marL="0" indent="0">
              <a:buNone/>
              <a:defRPr sz="1401"/>
            </a:lvl1pPr>
          </a:lstStyle>
          <a:p>
            <a:r>
              <a:rPr lang="en-US"/>
              <a:t>Click to insert picture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02243" y="2286699"/>
            <a:ext cx="4239497" cy="337178"/>
          </a:xfrm>
        </p:spPr>
        <p:txBody>
          <a:bodyPr rIns="0" anchor="t" anchorCtr="0">
            <a:noAutofit/>
          </a:bodyPr>
          <a:lstStyle>
            <a:lvl1pPr marL="0" indent="0">
              <a:buFontTx/>
              <a:buNone/>
              <a:defRPr sz="2185" b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marL="228610" marR="0" lvl="0" indent="-228610" algn="l" defTabSz="91443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Add Subtitle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7FF44E-8E75-FE45-932D-70BDEFE9C2C3}"/>
              </a:ext>
            </a:extLst>
          </p:cNvPr>
          <p:cNvSpPr/>
          <p:nvPr userDrawn="1"/>
        </p:nvSpPr>
        <p:spPr>
          <a:xfrm flipV="1">
            <a:off x="402241" y="2146225"/>
            <a:ext cx="989782" cy="55479"/>
          </a:xfrm>
          <a:prstGeom prst="rect">
            <a:avLst/>
          </a:prstGeom>
          <a:solidFill>
            <a:srgbClr val="FF9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4">
              <a:solidFill>
                <a:srgbClr val="ED854F"/>
              </a:solidFill>
            </a:endParaRP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8D82876B-7BC6-4A49-A9A5-5E30F200237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057" y="154008"/>
            <a:ext cx="4371881" cy="140467"/>
          </a:xfrm>
        </p:spPr>
        <p:txBody>
          <a:bodyPr rIns="0" anchor="t" anchorCtr="0">
            <a:noAutofit/>
          </a:bodyPr>
          <a:lstStyle>
            <a:lvl1pPr marL="0" indent="0" algn="r">
              <a:buNone/>
              <a:defRPr sz="848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228610" marR="0" lvl="0" indent="-228610" algn="l" defTabSz="91443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to add image captions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034D2988-AC08-D444-8B36-6B8D11C179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1778" y="2918917"/>
            <a:ext cx="4239962" cy="2408476"/>
          </a:xfrm>
        </p:spPr>
        <p:txBody>
          <a:bodyPr/>
          <a:lstStyle>
            <a:lvl2pPr marL="555959" indent="-98111">
              <a:tabLst/>
              <a:defRPr sz="1454">
                <a:solidFill>
                  <a:srgbClr val="595959"/>
                </a:solidFill>
              </a:defRPr>
            </a:lvl2pPr>
          </a:lstStyle>
          <a:p>
            <a:pPr lvl="0"/>
            <a:r>
              <a:rPr lang="en-US"/>
              <a:t>Bullet Item One</a:t>
            </a:r>
          </a:p>
          <a:p>
            <a:pPr lvl="0"/>
            <a:r>
              <a:rPr lang="en-US"/>
              <a:t>Bullet Item Two</a:t>
            </a:r>
          </a:p>
          <a:p>
            <a:pPr lvl="0"/>
            <a:r>
              <a:rPr lang="en-US"/>
              <a:t>Bullet Item Three</a:t>
            </a:r>
          </a:p>
          <a:p>
            <a:pPr lvl="0"/>
            <a:r>
              <a:rPr lang="en-US"/>
              <a:t>Bullet Item Four</a:t>
            </a:r>
          </a:p>
          <a:p>
            <a:pPr lvl="0"/>
            <a:r>
              <a:rPr lang="en-US"/>
              <a:t>Bullet Item Five</a:t>
            </a:r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1CDA08C9-A6B9-F349-8705-DABF559989B7}"/>
              </a:ext>
            </a:extLst>
          </p:cNvPr>
          <p:cNvSpPr txBox="1">
            <a:spLocks/>
          </p:cNvSpPr>
          <p:nvPr userDrawn="1"/>
        </p:nvSpPr>
        <p:spPr>
          <a:xfrm>
            <a:off x="7516243" y="6457209"/>
            <a:ext cx="4034781" cy="20016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b="1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7" b="0">
                <a:solidFill>
                  <a:srgbClr val="181818"/>
                </a:solidFill>
              </a:rPr>
              <a:t>©2020 MARRIOTT INTERNATIONAL, INC. PROPRIETARY AND CONFIDENTIAL.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5CE261EC-8EF6-F441-9BE3-1CA874CC1280}"/>
              </a:ext>
            </a:extLst>
          </p:cNvPr>
          <p:cNvSpPr txBox="1">
            <a:spLocks/>
          </p:cNvSpPr>
          <p:nvPr userDrawn="1"/>
        </p:nvSpPr>
        <p:spPr>
          <a:xfrm>
            <a:off x="11551024" y="6425479"/>
            <a:ext cx="315920" cy="263614"/>
          </a:xfrm>
          <a:prstGeom prst="rect">
            <a:avLst/>
          </a:prstGeom>
        </p:spPr>
        <p:txBody>
          <a:bodyPr vert="horz" lIns="91440" tIns="45721" rIns="91440" bIns="45721" rtlCol="0" anchor="ctr" anchorCtr="0"/>
          <a:lstStyle>
            <a:defPPr>
              <a:defRPr lang="en-US"/>
            </a:defPPr>
            <a:lvl1pPr marL="0" algn="ctr" defTabSz="914400" rtl="0" eaLnBrk="1" latinLnBrk="0" hangingPunct="1">
              <a:defRPr sz="800" b="1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71ECAA-2336-A245-81F3-97F617CFFBB3}" type="slidenum">
              <a:rPr lang="en-US" sz="800" smtClean="0">
                <a:solidFill>
                  <a:srgbClr val="181818"/>
                </a:solidFill>
              </a:rPr>
              <a:pPr/>
              <a:t>‹#›</a:t>
            </a:fld>
            <a:endParaRPr lang="en-US" sz="800">
              <a:solidFill>
                <a:srgbClr val="1818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784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 - Left Aligned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A93BF7-71B7-AE43-947F-83EEAD8A39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660" y="2294695"/>
            <a:ext cx="8861038" cy="1213954"/>
          </a:xfrm>
        </p:spPr>
        <p:txBody>
          <a:bodyPr rIns="0" anchor="b" anchorCtr="0">
            <a:noAutofit/>
          </a:bodyPr>
          <a:lstStyle>
            <a:lvl1pPr algn="l">
              <a:lnSpc>
                <a:spcPct val="80000"/>
              </a:lnSpc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 FOR THIS</a:t>
            </a:r>
            <a:br>
              <a:rPr lang="en-US"/>
            </a:br>
            <a:r>
              <a:rPr lang="en-US"/>
              <a:t>BREAK SLIDE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672FE829-4D57-A341-9C3E-205EF3EC20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8654" y="3802356"/>
            <a:ext cx="8861044" cy="506643"/>
          </a:xfrm>
        </p:spPr>
        <p:txBody>
          <a:bodyPr rIns="0"/>
          <a:lstStyle>
            <a:lvl1pPr marL="0" indent="0">
              <a:buNone/>
              <a:defRPr sz="2185" b="1" baseline="0">
                <a:solidFill>
                  <a:srgbClr val="FF9662"/>
                </a:solidFill>
              </a:defRPr>
            </a:lvl1pPr>
            <a:lvl2pPr>
              <a:defRPr>
                <a:solidFill>
                  <a:srgbClr val="ED854F"/>
                </a:solidFill>
              </a:defRPr>
            </a:lvl2pPr>
            <a:lvl3pPr>
              <a:defRPr>
                <a:solidFill>
                  <a:srgbClr val="ED854F"/>
                </a:solidFill>
              </a:defRPr>
            </a:lvl3pPr>
            <a:lvl4pPr>
              <a:defRPr>
                <a:solidFill>
                  <a:srgbClr val="ED854F"/>
                </a:solidFill>
              </a:defRPr>
            </a:lvl4pPr>
            <a:lvl5pPr>
              <a:defRPr>
                <a:solidFill>
                  <a:srgbClr val="ED854F"/>
                </a:solidFill>
              </a:defRPr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721D1EE-CF82-5C4B-934E-0539DB280147}"/>
              </a:ext>
            </a:extLst>
          </p:cNvPr>
          <p:cNvSpPr/>
          <p:nvPr userDrawn="1"/>
        </p:nvSpPr>
        <p:spPr>
          <a:xfrm flipV="1">
            <a:off x="428880" y="3582837"/>
            <a:ext cx="989782" cy="55479"/>
          </a:xfrm>
          <a:prstGeom prst="rect">
            <a:avLst/>
          </a:prstGeom>
          <a:solidFill>
            <a:srgbClr val="FF9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4">
              <a:solidFill>
                <a:srgbClr val="ED85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32189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Image-with-Quote or Title - Dark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9933265-5FB3-3149-BC91-C34248E1C7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F7B055-5710-CA46-8A47-63D9EA6A47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429" y="6334804"/>
            <a:ext cx="1115592" cy="44497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08C74C1-4F23-7F4B-9245-6EEC2E931F4B}"/>
              </a:ext>
            </a:extLst>
          </p:cNvPr>
          <p:cNvSpPr/>
          <p:nvPr userDrawn="1"/>
        </p:nvSpPr>
        <p:spPr>
          <a:xfrm flipV="1">
            <a:off x="5601109" y="3783735"/>
            <a:ext cx="989782" cy="55479"/>
          </a:xfrm>
          <a:prstGeom prst="rect">
            <a:avLst/>
          </a:prstGeom>
          <a:solidFill>
            <a:srgbClr val="FF9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4">
              <a:solidFill>
                <a:srgbClr val="ED854F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824DE22-5961-8F4A-B7C5-5E952F0B8A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42264" y="2495592"/>
            <a:ext cx="8107472" cy="1213954"/>
          </a:xfrm>
        </p:spPr>
        <p:txBody>
          <a:bodyPr rIns="0" anchor="b" anchorCtr="0">
            <a:noAutofit/>
          </a:bodyPr>
          <a:lstStyle>
            <a:lvl1pPr algn="ctr">
              <a:lnSpc>
                <a:spcPct val="80000"/>
              </a:lnSpc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“INSERT AN IMPACTFUL QUOTE OR TITLE”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10556DF9-036A-AF4B-AE39-CAEE974FE6DB}"/>
              </a:ext>
            </a:extLst>
          </p:cNvPr>
          <p:cNvSpPr txBox="1">
            <a:spLocks/>
          </p:cNvSpPr>
          <p:nvPr userDrawn="1"/>
        </p:nvSpPr>
        <p:spPr>
          <a:xfrm>
            <a:off x="7516243" y="6457209"/>
            <a:ext cx="4034781" cy="20016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b="1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7" b="0">
                <a:solidFill>
                  <a:srgbClr val="181818"/>
                </a:solidFill>
              </a:rPr>
              <a:t>©2020 MARRIOTT INTERNATIONAL, INC. PROPRIETARY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7F2A2AA-F0A8-9448-8EFF-115B4DAE79C7}"/>
              </a:ext>
            </a:extLst>
          </p:cNvPr>
          <p:cNvSpPr txBox="1">
            <a:spLocks/>
          </p:cNvSpPr>
          <p:nvPr userDrawn="1"/>
        </p:nvSpPr>
        <p:spPr>
          <a:xfrm>
            <a:off x="11551024" y="6425479"/>
            <a:ext cx="315920" cy="263614"/>
          </a:xfrm>
          <a:prstGeom prst="rect">
            <a:avLst/>
          </a:prstGeom>
        </p:spPr>
        <p:txBody>
          <a:bodyPr vert="horz" lIns="91440" tIns="45721" rIns="91440" bIns="45721" rtlCol="0" anchor="ctr" anchorCtr="0"/>
          <a:lstStyle>
            <a:defPPr>
              <a:defRPr lang="en-US"/>
            </a:defPPr>
            <a:lvl1pPr marL="0" algn="ctr" defTabSz="914400" rtl="0" eaLnBrk="1" latinLnBrk="0" hangingPunct="1">
              <a:defRPr sz="800" b="1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71ECAA-2336-A245-81F3-97F617CFFBB3}" type="slidenum">
              <a:rPr lang="en-US" sz="800" smtClean="0">
                <a:solidFill>
                  <a:srgbClr val="181818"/>
                </a:solidFill>
              </a:rPr>
              <a:pPr/>
              <a:t>‹#›</a:t>
            </a:fld>
            <a:endParaRPr lang="en-US" sz="800">
              <a:solidFill>
                <a:srgbClr val="1818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751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E6E93-300E-8963-916D-322A471F6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9E918-53BD-A03B-FE88-56C2818A1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9E84A1-C094-DA8C-7C1C-13A5A2D452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1EFB28-BCDE-0209-397D-3F14C26C1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747FD-D337-443F-92D5-3C96DDDBEE8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0E9FFB-EAB5-4C26-90D4-7901F8BA9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C231F7-FBCA-D433-FB6E-1306FBC47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41E69-D251-4874-9DBF-551B93D24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1797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List Items + Sub-Items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1536041" y="2129686"/>
            <a:ext cx="692150" cy="540538"/>
          </a:xfrm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631144" y="2129686"/>
            <a:ext cx="692150" cy="540538"/>
          </a:xfrm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39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1536041" y="4099615"/>
            <a:ext cx="692150" cy="540538"/>
          </a:xfrm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42" name="Picture Placeholder 10"/>
          <p:cNvSpPr>
            <a:spLocks noGrp="1"/>
          </p:cNvSpPr>
          <p:nvPr>
            <p:ph type="pic" sz="quarter" idx="20"/>
          </p:nvPr>
        </p:nvSpPr>
        <p:spPr>
          <a:xfrm>
            <a:off x="6631144" y="4099615"/>
            <a:ext cx="692150" cy="540538"/>
          </a:xfrm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DD461785-D487-274B-B2FE-41401F3DEB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2277" y="554587"/>
            <a:ext cx="10848747" cy="627554"/>
          </a:xfrm>
        </p:spPr>
        <p:txBody>
          <a:bodyPr anchor="b" anchorCtr="0">
            <a:noAutofit/>
          </a:bodyPr>
          <a:lstStyle>
            <a:lvl1pPr>
              <a:lnSpc>
                <a:spcPct val="80000"/>
              </a:lnSpc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SLIDE TITLE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C5671B03-35B6-1546-A047-EB3FBE8E4B6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2275" y="1194467"/>
            <a:ext cx="10848747" cy="337178"/>
          </a:xfrm>
        </p:spPr>
        <p:txBody>
          <a:bodyPr anchor="t" anchorCtr="0">
            <a:noAutofit/>
          </a:bodyPr>
          <a:lstStyle>
            <a:lvl1pPr marL="0" indent="0">
              <a:buFont typeface="Arial" charset="0"/>
              <a:buNone/>
              <a:defRPr sz="2185" b="0">
                <a:solidFill>
                  <a:srgbClr val="A6A6A6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marL="285763" marR="0" lvl="0" indent="-285763" algn="l" defTabSz="91443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To Add Subtitle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1A7F87C-4F0E-4540-B29F-D7BB7C45E4FE}"/>
              </a:ext>
            </a:extLst>
          </p:cNvPr>
          <p:cNvSpPr/>
          <p:nvPr userDrawn="1"/>
        </p:nvSpPr>
        <p:spPr>
          <a:xfrm>
            <a:off x="354672" y="0"/>
            <a:ext cx="55417" cy="1163455"/>
          </a:xfrm>
          <a:prstGeom prst="rect">
            <a:avLst/>
          </a:prstGeom>
          <a:solidFill>
            <a:srgbClr val="FF9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4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8A5B4672-D2D3-0248-8D89-1CE2A03DB29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27004" y="2129686"/>
            <a:ext cx="3064885" cy="1433881"/>
          </a:xfrm>
        </p:spPr>
        <p:txBody>
          <a:bodyPr/>
          <a:lstStyle>
            <a:lvl1pPr>
              <a:defRPr sz="2181"/>
            </a:lvl1pPr>
            <a:lvl2pPr marL="555959" indent="-98111">
              <a:tabLst/>
              <a:defRPr sz="1454">
                <a:solidFill>
                  <a:srgbClr val="595959"/>
                </a:solidFill>
              </a:defRPr>
            </a:lvl2pPr>
          </a:lstStyle>
          <a:p>
            <a:pPr lvl="0"/>
            <a:r>
              <a:rPr lang="en-US"/>
              <a:t>Bullet Item One</a:t>
            </a:r>
          </a:p>
          <a:p>
            <a:pPr lvl="1"/>
            <a:r>
              <a:rPr lang="en-US"/>
              <a:t>Sub-Bullet Item One</a:t>
            </a:r>
          </a:p>
          <a:p>
            <a:pPr lvl="1"/>
            <a:r>
              <a:rPr lang="en-US"/>
              <a:t>Sub-Bullet Item Two</a:t>
            </a:r>
          </a:p>
          <a:p>
            <a:pPr lvl="1"/>
            <a:r>
              <a:rPr lang="en-US"/>
              <a:t>Sub-Bullet Item Three</a:t>
            </a:r>
          </a:p>
          <a:p>
            <a:pPr lvl="0"/>
            <a:endParaRPr lang="en-US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F6B7E0DE-9F3C-DF45-BF9D-2471C65BCE5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727004" y="4099614"/>
            <a:ext cx="3064885" cy="1433881"/>
          </a:xfrm>
        </p:spPr>
        <p:txBody>
          <a:bodyPr/>
          <a:lstStyle>
            <a:lvl1pPr>
              <a:defRPr sz="2181"/>
            </a:lvl1pPr>
            <a:lvl2pPr marL="555959" indent="-98111">
              <a:tabLst/>
              <a:defRPr sz="1454">
                <a:solidFill>
                  <a:srgbClr val="595959"/>
                </a:solidFill>
              </a:defRPr>
            </a:lvl2pPr>
          </a:lstStyle>
          <a:p>
            <a:pPr lvl="0"/>
            <a:r>
              <a:rPr lang="en-US"/>
              <a:t>Bullet Item One</a:t>
            </a:r>
          </a:p>
          <a:p>
            <a:pPr lvl="1"/>
            <a:r>
              <a:rPr lang="en-US"/>
              <a:t>Sub-Bullet Item One</a:t>
            </a:r>
          </a:p>
          <a:p>
            <a:pPr lvl="1"/>
            <a:r>
              <a:rPr lang="en-US"/>
              <a:t>Sub-Bullet Item Two</a:t>
            </a:r>
          </a:p>
          <a:p>
            <a:pPr lvl="1"/>
            <a:r>
              <a:rPr lang="en-US"/>
              <a:t>Sub-Bullet Item Three</a:t>
            </a:r>
          </a:p>
          <a:p>
            <a:pPr lvl="0"/>
            <a:endParaRPr lang="en-US"/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C718EDA0-EA61-2045-93DE-499C7B1055C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817897" y="2129686"/>
            <a:ext cx="3064885" cy="1433881"/>
          </a:xfrm>
        </p:spPr>
        <p:txBody>
          <a:bodyPr/>
          <a:lstStyle>
            <a:lvl1pPr>
              <a:defRPr sz="2181"/>
            </a:lvl1pPr>
            <a:lvl2pPr marL="555959" indent="-98111">
              <a:tabLst/>
              <a:defRPr sz="1454">
                <a:solidFill>
                  <a:srgbClr val="595959"/>
                </a:solidFill>
              </a:defRPr>
            </a:lvl2pPr>
          </a:lstStyle>
          <a:p>
            <a:pPr lvl="0"/>
            <a:r>
              <a:rPr lang="en-US"/>
              <a:t>Bullet Item One</a:t>
            </a:r>
          </a:p>
          <a:p>
            <a:pPr lvl="1"/>
            <a:r>
              <a:rPr lang="en-US"/>
              <a:t>Sub-Bullet Item One</a:t>
            </a:r>
          </a:p>
          <a:p>
            <a:pPr lvl="1"/>
            <a:r>
              <a:rPr lang="en-US"/>
              <a:t>Sub-Bullet Item Two</a:t>
            </a:r>
          </a:p>
          <a:p>
            <a:pPr lvl="1"/>
            <a:r>
              <a:rPr lang="en-US"/>
              <a:t>Sub-Bullet Item Three</a:t>
            </a:r>
          </a:p>
          <a:p>
            <a:pPr lvl="0"/>
            <a:endParaRPr lang="en-US"/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E2DFBF84-D4D2-2A4F-A763-5849B087CA0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817897" y="4099614"/>
            <a:ext cx="3064885" cy="1433881"/>
          </a:xfrm>
        </p:spPr>
        <p:txBody>
          <a:bodyPr/>
          <a:lstStyle>
            <a:lvl1pPr>
              <a:defRPr sz="2181"/>
            </a:lvl1pPr>
            <a:lvl2pPr marL="555959" indent="-98111">
              <a:tabLst/>
              <a:defRPr sz="1454">
                <a:solidFill>
                  <a:srgbClr val="595959"/>
                </a:solidFill>
              </a:defRPr>
            </a:lvl2pPr>
          </a:lstStyle>
          <a:p>
            <a:pPr lvl="0"/>
            <a:r>
              <a:rPr lang="en-US"/>
              <a:t>Bullet Item One</a:t>
            </a:r>
          </a:p>
          <a:p>
            <a:pPr lvl="1"/>
            <a:r>
              <a:rPr lang="en-US"/>
              <a:t>Sub-Bullet Item One</a:t>
            </a:r>
          </a:p>
          <a:p>
            <a:pPr lvl="1"/>
            <a:r>
              <a:rPr lang="en-US"/>
              <a:t>Sub-Bullet Item Two</a:t>
            </a:r>
          </a:p>
          <a:p>
            <a:pPr lvl="1"/>
            <a:r>
              <a:rPr lang="en-US"/>
              <a:t>Sub-Bullet Item Three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63368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ullets + Sub-Bullets + Image on Top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0" y="-18491"/>
            <a:ext cx="12192000" cy="2495550"/>
          </a:xfrm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69578D97-ADF6-2C45-9C62-B1BC428957F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5217" y="2591797"/>
            <a:ext cx="4776698" cy="120295"/>
          </a:xfrm>
        </p:spPr>
        <p:txBody>
          <a:bodyPr rIns="0" anchor="t" anchorCtr="0">
            <a:noAutofit/>
          </a:bodyPr>
          <a:lstStyle>
            <a:lvl1pPr marL="0" indent="0" algn="r">
              <a:buNone/>
              <a:defRPr sz="848" i="1" baseline="0">
                <a:solidFill>
                  <a:srgbClr val="7F7F7F"/>
                </a:solidFill>
              </a:defRPr>
            </a:lvl1pPr>
          </a:lstStyle>
          <a:p>
            <a:pPr marL="228610" marR="0" lvl="0" indent="-228610" algn="l" defTabSz="91443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to add image caption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6A82AD2-9EE2-534B-96D5-157E67F02F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2247" y="3396655"/>
            <a:ext cx="4239962" cy="1325562"/>
          </a:xfrm>
        </p:spPr>
        <p:txBody>
          <a:bodyPr rIns="0" anchor="b" anchorCtr="0">
            <a:noAutofit/>
          </a:bodyPr>
          <a:lstStyle>
            <a:lvl1pPr>
              <a:lnSpc>
                <a:spcPct val="80000"/>
              </a:lnSpc>
              <a:defRPr sz="4120" baseline="0"/>
            </a:lvl1pPr>
          </a:lstStyle>
          <a:p>
            <a:r>
              <a:rPr lang="en-US"/>
              <a:t>CLICK TO ADD SLIDE TITLE 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36CDA39C-33A8-1B44-BE35-4107B0BCC14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2242" y="4897539"/>
            <a:ext cx="4239497" cy="337178"/>
          </a:xfrm>
        </p:spPr>
        <p:txBody>
          <a:bodyPr rIns="0" anchor="t" anchorCtr="0">
            <a:noAutofit/>
          </a:bodyPr>
          <a:lstStyle>
            <a:lvl1pPr marL="0" indent="0">
              <a:buFontTx/>
              <a:buNone/>
              <a:defRPr sz="2185" b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marL="228610" marR="0" lvl="0" indent="-228610" algn="l" defTabSz="91443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Add Subtitle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282489-770A-5A4C-A98D-40213EA3F5F0}"/>
              </a:ext>
            </a:extLst>
          </p:cNvPr>
          <p:cNvSpPr/>
          <p:nvPr userDrawn="1"/>
        </p:nvSpPr>
        <p:spPr>
          <a:xfrm flipV="1">
            <a:off x="402240" y="4757065"/>
            <a:ext cx="989782" cy="55479"/>
          </a:xfrm>
          <a:prstGeom prst="rect">
            <a:avLst/>
          </a:prstGeom>
          <a:solidFill>
            <a:srgbClr val="FF9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4">
              <a:solidFill>
                <a:srgbClr val="ED854F"/>
              </a:solidFill>
            </a:endParaRP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AE341BB9-EB8E-154F-B378-A9A565E903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42545" y="3375285"/>
            <a:ext cx="6047208" cy="2513972"/>
          </a:xfrm>
        </p:spPr>
        <p:txBody>
          <a:bodyPr/>
          <a:lstStyle>
            <a:lvl2pPr marL="555959" indent="-98111">
              <a:tabLst/>
              <a:defRPr sz="1454">
                <a:solidFill>
                  <a:srgbClr val="595959"/>
                </a:solidFill>
              </a:defRPr>
            </a:lvl2pPr>
          </a:lstStyle>
          <a:p>
            <a:pPr lvl="0"/>
            <a:r>
              <a:rPr lang="en-US"/>
              <a:t>Bullet Item One</a:t>
            </a:r>
          </a:p>
          <a:p>
            <a:pPr lvl="1"/>
            <a:r>
              <a:rPr lang="en-US"/>
              <a:t>Sub-Bullet Item One</a:t>
            </a:r>
          </a:p>
          <a:p>
            <a:pPr lvl="0"/>
            <a:r>
              <a:rPr lang="en-US"/>
              <a:t>Bullet Item Two</a:t>
            </a:r>
          </a:p>
          <a:p>
            <a:pPr lvl="1"/>
            <a:r>
              <a:rPr lang="en-US"/>
              <a:t>Sub-Bullet Item Two</a:t>
            </a:r>
          </a:p>
          <a:p>
            <a:pPr lvl="0"/>
            <a:r>
              <a:rPr lang="en-US"/>
              <a:t>Bullet Item Three</a:t>
            </a:r>
          </a:p>
          <a:p>
            <a:pPr lvl="1"/>
            <a:r>
              <a:rPr lang="en-US"/>
              <a:t>Sub-Bullet Item Three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72394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Graphs/Charts + List on Righ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 userDrawn="1"/>
        </p:nvSpPr>
        <p:spPr>
          <a:xfrm>
            <a:off x="6181351" y="0"/>
            <a:ext cx="6010656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4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21"/>
          </p:nvPr>
        </p:nvSpPr>
        <p:spPr>
          <a:xfrm>
            <a:off x="893413" y="886281"/>
            <a:ext cx="1414296" cy="1352626"/>
          </a:xfrm>
        </p:spPr>
        <p:txBody>
          <a:bodyPr/>
          <a:lstStyle>
            <a:lvl1pPr marL="0" indent="0">
              <a:buNone/>
              <a:defRPr>
                <a:noFill/>
              </a:defRPr>
            </a:lvl1pPr>
            <a:lvl2pPr marL="457218" indent="0">
              <a:buNone/>
              <a:defRPr>
                <a:noFill/>
              </a:defRPr>
            </a:lvl2pPr>
            <a:lvl3pPr marL="914436" indent="0">
              <a:buNone/>
              <a:defRPr>
                <a:noFill/>
              </a:defRPr>
            </a:lvl3pPr>
            <a:lvl4pPr marL="1371655" indent="0">
              <a:buNone/>
              <a:defRPr>
                <a:noFill/>
              </a:defRPr>
            </a:lvl4pPr>
            <a:lvl5pPr marL="1828874" indent="0">
              <a:buNone/>
              <a:defRPr>
                <a:noFill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23" hasCustomPrompt="1"/>
          </p:nvPr>
        </p:nvSpPr>
        <p:spPr>
          <a:xfrm>
            <a:off x="325006" y="2425942"/>
            <a:ext cx="2551113" cy="266805"/>
          </a:xfrm>
        </p:spPr>
        <p:txBody>
          <a:bodyPr rIns="0" anchor="t" anchorCtr="0">
            <a:noAutofit/>
          </a:bodyPr>
          <a:lstStyle>
            <a:lvl1pPr marL="0" indent="0" algn="ctr">
              <a:buNone/>
              <a:defRPr sz="1454" b="1" baseline="0"/>
            </a:lvl1pPr>
            <a:lvl2pPr marL="457218" indent="0" algn="ctr">
              <a:buNone/>
              <a:defRPr/>
            </a:lvl2pPr>
            <a:lvl3pPr marL="914438" indent="0" algn="ctr">
              <a:buNone/>
              <a:defRPr/>
            </a:lvl3pPr>
            <a:lvl4pPr marL="1371655" indent="0" algn="ctr">
              <a:buNone/>
              <a:defRPr/>
            </a:lvl4pPr>
            <a:lvl5pPr marL="1828874" indent="0" algn="ctr">
              <a:buNone/>
              <a:defRPr/>
            </a:lvl5pPr>
          </a:lstStyle>
          <a:p>
            <a:pPr lvl="0"/>
            <a:r>
              <a:rPr lang="en-US"/>
              <a:t>ADD DESCRIPTION HERE</a:t>
            </a:r>
          </a:p>
        </p:txBody>
      </p:sp>
      <p:sp>
        <p:nvSpPr>
          <p:cNvPr id="33" name="Content Placeholder 21"/>
          <p:cNvSpPr>
            <a:spLocks noGrp="1"/>
          </p:cNvSpPr>
          <p:nvPr>
            <p:ph sz="quarter" idx="24"/>
          </p:nvPr>
        </p:nvSpPr>
        <p:spPr>
          <a:xfrm>
            <a:off x="3895193" y="886281"/>
            <a:ext cx="1414296" cy="1352626"/>
          </a:xfrm>
        </p:spPr>
        <p:txBody>
          <a:bodyPr/>
          <a:lstStyle>
            <a:lvl1pPr marL="0" indent="0">
              <a:buNone/>
              <a:defRPr>
                <a:noFill/>
              </a:defRPr>
            </a:lvl1pPr>
            <a:lvl2pPr marL="457218" indent="0">
              <a:buNone/>
              <a:defRPr>
                <a:noFill/>
              </a:defRPr>
            </a:lvl2pPr>
            <a:lvl3pPr marL="914436" indent="0">
              <a:buNone/>
              <a:defRPr>
                <a:noFill/>
              </a:defRPr>
            </a:lvl3pPr>
            <a:lvl4pPr marL="1371655" indent="0">
              <a:buNone/>
              <a:defRPr>
                <a:noFill/>
              </a:defRPr>
            </a:lvl4pPr>
            <a:lvl5pPr marL="1828874" indent="0">
              <a:buNone/>
              <a:defRPr>
                <a:noFill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25" hasCustomPrompt="1"/>
          </p:nvPr>
        </p:nvSpPr>
        <p:spPr>
          <a:xfrm>
            <a:off x="3326784" y="2425942"/>
            <a:ext cx="2551113" cy="266805"/>
          </a:xfrm>
        </p:spPr>
        <p:txBody>
          <a:bodyPr rIns="0" anchor="t" anchorCtr="0">
            <a:noAutofit/>
          </a:bodyPr>
          <a:lstStyle>
            <a:lvl1pPr marL="0" indent="0" algn="ctr">
              <a:buNone/>
              <a:defRPr sz="1454" b="1" baseline="0"/>
            </a:lvl1pPr>
            <a:lvl2pPr marL="457218" indent="0" algn="ctr">
              <a:buNone/>
              <a:defRPr/>
            </a:lvl2pPr>
            <a:lvl3pPr marL="914438" indent="0" algn="ctr">
              <a:buNone/>
              <a:defRPr/>
            </a:lvl3pPr>
            <a:lvl4pPr marL="1371655" indent="0" algn="ctr">
              <a:buNone/>
              <a:defRPr/>
            </a:lvl4pPr>
            <a:lvl5pPr marL="1828874" indent="0" algn="ctr">
              <a:buNone/>
              <a:defRPr/>
            </a:lvl5pPr>
          </a:lstStyle>
          <a:p>
            <a:pPr lvl="0"/>
            <a:r>
              <a:rPr lang="en-US"/>
              <a:t>ADD DESCRIPTION HERE</a:t>
            </a:r>
          </a:p>
        </p:txBody>
      </p:sp>
      <p:sp>
        <p:nvSpPr>
          <p:cNvPr id="35" name="Content Placeholder 21"/>
          <p:cNvSpPr>
            <a:spLocks noGrp="1"/>
          </p:cNvSpPr>
          <p:nvPr>
            <p:ph sz="quarter" idx="26"/>
          </p:nvPr>
        </p:nvSpPr>
        <p:spPr>
          <a:xfrm>
            <a:off x="893413" y="3505936"/>
            <a:ext cx="1414296" cy="1352626"/>
          </a:xfrm>
        </p:spPr>
        <p:txBody>
          <a:bodyPr/>
          <a:lstStyle>
            <a:lvl1pPr marL="0" indent="0">
              <a:buNone/>
              <a:defRPr>
                <a:noFill/>
              </a:defRPr>
            </a:lvl1pPr>
            <a:lvl2pPr marL="457218" indent="0">
              <a:buNone/>
              <a:defRPr>
                <a:noFill/>
              </a:defRPr>
            </a:lvl2pPr>
            <a:lvl3pPr marL="914436" indent="0">
              <a:buNone/>
              <a:defRPr>
                <a:noFill/>
              </a:defRPr>
            </a:lvl3pPr>
            <a:lvl4pPr marL="1371655" indent="0">
              <a:buNone/>
              <a:defRPr>
                <a:noFill/>
              </a:defRPr>
            </a:lvl4pPr>
            <a:lvl5pPr marL="1828874" indent="0">
              <a:buNone/>
              <a:defRPr>
                <a:noFill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6" name="Text Placeholder 25"/>
          <p:cNvSpPr>
            <a:spLocks noGrp="1"/>
          </p:cNvSpPr>
          <p:nvPr>
            <p:ph type="body" sz="quarter" idx="27" hasCustomPrompt="1"/>
          </p:nvPr>
        </p:nvSpPr>
        <p:spPr>
          <a:xfrm>
            <a:off x="325006" y="5063884"/>
            <a:ext cx="2551113" cy="266805"/>
          </a:xfrm>
        </p:spPr>
        <p:txBody>
          <a:bodyPr rIns="0" anchor="t" anchorCtr="0">
            <a:noAutofit/>
          </a:bodyPr>
          <a:lstStyle>
            <a:lvl1pPr marL="0" indent="0" algn="ctr">
              <a:buNone/>
              <a:defRPr sz="1454" b="1" baseline="0"/>
            </a:lvl1pPr>
            <a:lvl2pPr marL="457218" indent="0" algn="ctr">
              <a:buNone/>
              <a:defRPr/>
            </a:lvl2pPr>
            <a:lvl3pPr marL="914438" indent="0" algn="ctr">
              <a:buNone/>
              <a:defRPr/>
            </a:lvl3pPr>
            <a:lvl4pPr marL="1371655" indent="0" algn="ctr">
              <a:buNone/>
              <a:defRPr/>
            </a:lvl4pPr>
            <a:lvl5pPr marL="1828874" indent="0" algn="ctr">
              <a:buNone/>
              <a:defRPr/>
            </a:lvl5pPr>
          </a:lstStyle>
          <a:p>
            <a:pPr lvl="0"/>
            <a:r>
              <a:rPr lang="en-US"/>
              <a:t>ADD DESCRIPTION HERE</a:t>
            </a:r>
          </a:p>
        </p:txBody>
      </p:sp>
      <p:sp>
        <p:nvSpPr>
          <p:cNvPr id="37" name="Content Placeholder 21"/>
          <p:cNvSpPr>
            <a:spLocks noGrp="1"/>
          </p:cNvSpPr>
          <p:nvPr>
            <p:ph sz="quarter" idx="28"/>
          </p:nvPr>
        </p:nvSpPr>
        <p:spPr>
          <a:xfrm>
            <a:off x="3895193" y="3505936"/>
            <a:ext cx="1414296" cy="1352626"/>
          </a:xfrm>
        </p:spPr>
        <p:txBody>
          <a:bodyPr/>
          <a:lstStyle>
            <a:lvl1pPr marL="0" indent="0">
              <a:buNone/>
              <a:defRPr>
                <a:noFill/>
              </a:defRPr>
            </a:lvl1pPr>
            <a:lvl2pPr marL="457218" indent="0">
              <a:buNone/>
              <a:defRPr>
                <a:noFill/>
              </a:defRPr>
            </a:lvl2pPr>
            <a:lvl3pPr marL="914436" indent="0">
              <a:buNone/>
              <a:defRPr>
                <a:noFill/>
              </a:defRPr>
            </a:lvl3pPr>
            <a:lvl4pPr marL="1371655" indent="0">
              <a:buNone/>
              <a:defRPr>
                <a:noFill/>
              </a:defRPr>
            </a:lvl4pPr>
            <a:lvl5pPr marL="1828874" indent="0">
              <a:buNone/>
              <a:defRPr>
                <a:noFill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" name="Text Placeholder 25"/>
          <p:cNvSpPr>
            <a:spLocks noGrp="1"/>
          </p:cNvSpPr>
          <p:nvPr>
            <p:ph type="body" sz="quarter" idx="29" hasCustomPrompt="1"/>
          </p:nvPr>
        </p:nvSpPr>
        <p:spPr>
          <a:xfrm>
            <a:off x="3326784" y="5045596"/>
            <a:ext cx="2551113" cy="304854"/>
          </a:xfrm>
        </p:spPr>
        <p:txBody>
          <a:bodyPr rIns="0" anchor="t" anchorCtr="0">
            <a:noAutofit/>
          </a:bodyPr>
          <a:lstStyle>
            <a:lvl1pPr marL="0" indent="0" algn="ctr">
              <a:buNone/>
              <a:defRPr sz="1454" b="1" baseline="0"/>
            </a:lvl1pPr>
            <a:lvl2pPr marL="457218" indent="0" algn="ctr">
              <a:buNone/>
              <a:defRPr/>
            </a:lvl2pPr>
            <a:lvl3pPr marL="914438" indent="0" algn="ctr">
              <a:buNone/>
              <a:defRPr/>
            </a:lvl3pPr>
            <a:lvl4pPr marL="1371655" indent="0" algn="ctr">
              <a:buNone/>
              <a:defRPr/>
            </a:lvl4pPr>
            <a:lvl5pPr marL="1828874" indent="0" algn="ctr">
              <a:buNone/>
              <a:defRPr/>
            </a:lvl5pPr>
          </a:lstStyle>
          <a:p>
            <a:pPr lvl="0"/>
            <a:r>
              <a:rPr lang="en-US"/>
              <a:t>ADD DESCRIPTION HERE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DB76B9BF-CD80-1F4B-8DD6-C4AA057990C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5007" y="5971720"/>
            <a:ext cx="5552891" cy="304854"/>
          </a:xfrm>
        </p:spPr>
        <p:txBody>
          <a:bodyPr rIns="0" anchor="t" anchorCtr="0">
            <a:noAutofit/>
          </a:bodyPr>
          <a:lstStyle>
            <a:lvl1pPr marL="0" indent="0" algn="r">
              <a:buNone/>
              <a:defRPr sz="1092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228610" marR="0" lvl="0" indent="-228610" algn="l" defTabSz="91443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to add source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9CE818F-1584-BB44-9F25-4C02C450E132}"/>
              </a:ext>
            </a:extLst>
          </p:cNvPr>
          <p:cNvSpPr/>
          <p:nvPr userDrawn="1"/>
        </p:nvSpPr>
        <p:spPr>
          <a:xfrm flipV="1">
            <a:off x="6775493" y="1222838"/>
            <a:ext cx="989782" cy="55479"/>
          </a:xfrm>
          <a:prstGeom prst="rect">
            <a:avLst/>
          </a:prstGeom>
          <a:solidFill>
            <a:srgbClr val="FF9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4">
              <a:solidFill>
                <a:srgbClr val="ED854F"/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1412F07C-B49A-E542-BB8D-BE27FF197B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75494" y="177051"/>
            <a:ext cx="4957749" cy="939282"/>
          </a:xfrm>
        </p:spPr>
        <p:txBody>
          <a:bodyPr rIns="0" anchor="b" anchorCtr="0">
            <a:noAutofit/>
          </a:bodyPr>
          <a:lstStyle>
            <a:lvl1pPr>
              <a:lnSpc>
                <a:spcPct val="80000"/>
              </a:lnSpc>
              <a:defRPr sz="2908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SLIDE TITLE 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0545F0D3-E156-4A40-8F8C-6B3EBC87B5E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1310" y="1671281"/>
            <a:ext cx="4957749" cy="4059401"/>
          </a:xfrm>
        </p:spPr>
        <p:txBody>
          <a:bodyPr/>
          <a:lstStyle>
            <a:lvl1pPr>
              <a:defRPr sz="2181"/>
            </a:lvl1pPr>
            <a:lvl2pPr marL="555959" indent="-98111">
              <a:tabLst/>
              <a:defRPr sz="1454">
                <a:solidFill>
                  <a:srgbClr val="595959"/>
                </a:solidFill>
              </a:defRPr>
            </a:lvl2pPr>
          </a:lstStyle>
          <a:p>
            <a:pPr lvl="0"/>
            <a:r>
              <a:rPr lang="en-US"/>
              <a:t>Bullet Item One</a:t>
            </a:r>
          </a:p>
          <a:p>
            <a:pPr lvl="1"/>
            <a:r>
              <a:rPr lang="en-US"/>
              <a:t>Sub-Bullet Item One</a:t>
            </a:r>
          </a:p>
          <a:p>
            <a:pPr lvl="0"/>
            <a:r>
              <a:rPr lang="en-US"/>
              <a:t>Bullet Item Two</a:t>
            </a:r>
          </a:p>
          <a:p>
            <a:pPr lvl="1"/>
            <a:r>
              <a:rPr lang="en-US"/>
              <a:t>Sub-Bullet Item Two</a:t>
            </a:r>
          </a:p>
          <a:p>
            <a:pPr lvl="0"/>
            <a:r>
              <a:rPr lang="en-US"/>
              <a:t>Bullet Item Three</a:t>
            </a:r>
          </a:p>
          <a:p>
            <a:pPr lvl="1"/>
            <a:r>
              <a:rPr lang="en-US"/>
              <a:t>Sub-Bullet Item Three</a:t>
            </a:r>
          </a:p>
          <a:p>
            <a:pPr lvl="0"/>
            <a:r>
              <a:rPr lang="en-US"/>
              <a:t>Bullet Item Four</a:t>
            </a:r>
          </a:p>
          <a:p>
            <a:pPr lvl="1"/>
            <a:r>
              <a:rPr lang="en-US"/>
              <a:t>Sub-Bullet Item Four</a:t>
            </a:r>
          </a:p>
          <a:p>
            <a:pPr lvl="0"/>
            <a:r>
              <a:rPr lang="en-US"/>
              <a:t>Bullet Item Five</a:t>
            </a:r>
          </a:p>
          <a:p>
            <a:pPr lvl="1"/>
            <a:r>
              <a:rPr lang="en-US"/>
              <a:t>Sub-Bullet Item Five</a:t>
            </a:r>
          </a:p>
          <a:p>
            <a:pPr lvl="0"/>
            <a:endParaRPr lang="en-US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2BABEFF6-A2B5-A848-99C1-6674B649D577}"/>
              </a:ext>
            </a:extLst>
          </p:cNvPr>
          <p:cNvSpPr txBox="1">
            <a:spLocks/>
          </p:cNvSpPr>
          <p:nvPr userDrawn="1"/>
        </p:nvSpPr>
        <p:spPr>
          <a:xfrm>
            <a:off x="7516243" y="6457209"/>
            <a:ext cx="4034781" cy="20016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b="1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7" b="0">
                <a:solidFill>
                  <a:srgbClr val="181818"/>
                </a:solidFill>
              </a:rPr>
              <a:t>©2020 MARRIOTT INTERNATIONAL, INC. PROPRIETARY AND CONFIDENTIAL.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A6A88A15-2C55-D841-ACAD-47DBA1031B26}"/>
              </a:ext>
            </a:extLst>
          </p:cNvPr>
          <p:cNvSpPr txBox="1">
            <a:spLocks/>
          </p:cNvSpPr>
          <p:nvPr userDrawn="1"/>
        </p:nvSpPr>
        <p:spPr>
          <a:xfrm>
            <a:off x="11551024" y="6425479"/>
            <a:ext cx="315920" cy="263614"/>
          </a:xfrm>
          <a:prstGeom prst="rect">
            <a:avLst/>
          </a:prstGeom>
        </p:spPr>
        <p:txBody>
          <a:bodyPr vert="horz" lIns="91440" tIns="45721" rIns="91440" bIns="45721" rtlCol="0" anchor="ctr" anchorCtr="0"/>
          <a:lstStyle>
            <a:defPPr>
              <a:defRPr lang="en-US"/>
            </a:defPPr>
            <a:lvl1pPr marL="0" algn="ctr" defTabSz="914400" rtl="0" eaLnBrk="1" latinLnBrk="0" hangingPunct="1">
              <a:defRPr sz="800" b="1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71ECAA-2336-A245-81F3-97F617CFFBB3}" type="slidenum">
              <a:rPr lang="en-US" sz="800" smtClean="0">
                <a:solidFill>
                  <a:srgbClr val="181818"/>
                </a:solidFill>
              </a:rPr>
              <a:pPr/>
              <a:t>‹#›</a:t>
            </a:fld>
            <a:endParaRPr lang="en-US" sz="800">
              <a:solidFill>
                <a:srgbClr val="1818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20077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ullets + Image on Right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142383" y="0"/>
            <a:ext cx="6049617" cy="6858000"/>
          </a:xfrm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4394199"/>
            <a:ext cx="12192000" cy="24638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4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429" y="6334804"/>
            <a:ext cx="1115592" cy="444971"/>
          </a:xfrm>
          <a:prstGeom prst="rect">
            <a:avLst/>
          </a:prstGeom>
        </p:spPr>
      </p:pic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DCBB930F-3150-6447-B862-497A17AA70A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28695" y="137376"/>
            <a:ext cx="4371881" cy="140467"/>
          </a:xfrm>
        </p:spPr>
        <p:txBody>
          <a:bodyPr rIns="0" anchor="t" anchorCtr="0">
            <a:noAutofit/>
          </a:bodyPr>
          <a:lstStyle>
            <a:lvl1pPr marL="0" indent="0" algn="r">
              <a:buNone/>
              <a:defRPr sz="848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228610" marR="0" lvl="0" indent="-228610" algn="l" defTabSz="91443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to add image caption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C610402-7472-EF49-93D3-FB7A4B43D4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2248" y="2153584"/>
            <a:ext cx="4239962" cy="1325562"/>
          </a:xfrm>
        </p:spPr>
        <p:txBody>
          <a:bodyPr rIns="0" anchor="t" anchorCtr="0">
            <a:noAutofit/>
          </a:bodyPr>
          <a:lstStyle>
            <a:lvl1pPr>
              <a:defRPr sz="4120" baseline="0"/>
            </a:lvl1pPr>
          </a:lstStyle>
          <a:p>
            <a:r>
              <a:rPr lang="en-US"/>
              <a:t>CLICK TO ADD SLIDE TITLE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C62751-9FED-6D49-B8CB-981AF3FBE3C4}"/>
              </a:ext>
            </a:extLst>
          </p:cNvPr>
          <p:cNvSpPr/>
          <p:nvPr userDrawn="1"/>
        </p:nvSpPr>
        <p:spPr>
          <a:xfrm flipV="1">
            <a:off x="402241" y="3461227"/>
            <a:ext cx="989782" cy="55479"/>
          </a:xfrm>
          <a:prstGeom prst="rect">
            <a:avLst/>
          </a:prstGeom>
          <a:solidFill>
            <a:srgbClr val="FF9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4">
              <a:solidFill>
                <a:srgbClr val="ED854F"/>
              </a:solidFill>
            </a:endParaRP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08E6BDD7-B823-684F-BC96-9E3C179607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2241" y="3798239"/>
            <a:ext cx="5214742" cy="2408476"/>
          </a:xfrm>
        </p:spPr>
        <p:txBody>
          <a:bodyPr/>
          <a:lstStyle>
            <a:lvl2pPr marL="555959" indent="-98111">
              <a:tabLst/>
              <a:defRPr sz="1454">
                <a:solidFill>
                  <a:srgbClr val="595959"/>
                </a:solidFill>
              </a:defRPr>
            </a:lvl2pPr>
          </a:lstStyle>
          <a:p>
            <a:pPr lvl="0"/>
            <a:r>
              <a:rPr lang="en-US"/>
              <a:t>Bullet Item One</a:t>
            </a:r>
          </a:p>
          <a:p>
            <a:pPr lvl="0"/>
            <a:r>
              <a:rPr lang="en-US"/>
              <a:t>Bullet Item Two</a:t>
            </a:r>
          </a:p>
          <a:p>
            <a:pPr lvl="0"/>
            <a:r>
              <a:rPr lang="en-US"/>
              <a:t>Bullet Item Three</a:t>
            </a:r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2D0B8968-EEBA-5044-9CE0-636C53BDA5C2}"/>
              </a:ext>
            </a:extLst>
          </p:cNvPr>
          <p:cNvSpPr txBox="1">
            <a:spLocks/>
          </p:cNvSpPr>
          <p:nvPr userDrawn="1"/>
        </p:nvSpPr>
        <p:spPr>
          <a:xfrm>
            <a:off x="7516243" y="6457209"/>
            <a:ext cx="4034781" cy="20016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b="1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7" b="0">
                <a:solidFill>
                  <a:srgbClr val="181818"/>
                </a:solidFill>
              </a:rPr>
              <a:t>©2020 MARRIOTT INTERNATIONAL, INC. PROPRIETARY AND CONFIDENTIAL.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67246CD-963D-014C-95AD-0CACA5939252}"/>
              </a:ext>
            </a:extLst>
          </p:cNvPr>
          <p:cNvSpPr txBox="1">
            <a:spLocks/>
          </p:cNvSpPr>
          <p:nvPr userDrawn="1"/>
        </p:nvSpPr>
        <p:spPr>
          <a:xfrm>
            <a:off x="11551024" y="6425479"/>
            <a:ext cx="315920" cy="263614"/>
          </a:xfrm>
          <a:prstGeom prst="rect">
            <a:avLst/>
          </a:prstGeom>
        </p:spPr>
        <p:txBody>
          <a:bodyPr vert="horz" lIns="91440" tIns="45721" rIns="91440" bIns="45721" rtlCol="0" anchor="ctr" anchorCtr="0"/>
          <a:lstStyle>
            <a:defPPr>
              <a:defRPr lang="en-US"/>
            </a:defPPr>
            <a:lvl1pPr marL="0" algn="ctr" defTabSz="914400" rtl="0" eaLnBrk="1" latinLnBrk="0" hangingPunct="1">
              <a:defRPr sz="800" b="1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71ECAA-2336-A245-81F3-97F617CFFBB3}" type="slidenum">
              <a:rPr lang="en-US" sz="800" smtClean="0">
                <a:solidFill>
                  <a:srgbClr val="181818"/>
                </a:solidFill>
              </a:rPr>
              <a:pPr/>
              <a:t>‹#›</a:t>
            </a:fld>
            <a:endParaRPr lang="en-US" sz="800">
              <a:solidFill>
                <a:srgbClr val="1818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9643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Lists Across +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7832036" y="0"/>
            <a:ext cx="4359965" cy="313578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4">
              <a:noFill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" y="0"/>
            <a:ext cx="7832035" cy="3135789"/>
          </a:xfrm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8328997" y="1518551"/>
            <a:ext cx="3537953" cy="1383492"/>
          </a:xfrm>
        </p:spPr>
        <p:txBody>
          <a:bodyPr lIns="0" rIns="0" anchor="t" anchorCtr="0">
            <a:noAutofit/>
          </a:bodyPr>
          <a:lstStyle>
            <a:lvl1pPr marL="0" indent="0">
              <a:buNone/>
              <a:defRPr sz="1939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18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914438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1371655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1828874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add description</a:t>
            </a:r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1256988" y="3457765"/>
            <a:ext cx="602324" cy="540538"/>
          </a:xfrm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06867" y="4210559"/>
            <a:ext cx="2551381" cy="571658"/>
          </a:xfrm>
        </p:spPr>
        <p:txBody>
          <a:bodyPr lIns="0" rIns="0" anchor="b" anchorCtr="0">
            <a:noAutofit/>
          </a:bodyPr>
          <a:lstStyle>
            <a:lvl1pPr marL="0" indent="0" algn="ctr">
              <a:lnSpc>
                <a:spcPct val="80000"/>
              </a:lnSpc>
              <a:spcBef>
                <a:spcPts val="400"/>
              </a:spcBef>
              <a:buFontTx/>
              <a:buNone/>
              <a:defRPr sz="1941" b="1" baseline="0">
                <a:solidFill>
                  <a:srgbClr val="383838"/>
                </a:solidFill>
              </a:defRPr>
            </a:lvl1pPr>
          </a:lstStyle>
          <a:p>
            <a:pPr marL="228610" marR="0" lvl="0" indent="-228610" algn="l" defTabSz="91443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FIRST TITLE ITEM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429" y="6334804"/>
            <a:ext cx="1115592" cy="444971"/>
          </a:xfrm>
          <a:prstGeom prst="rect">
            <a:avLst/>
          </a:prstGeom>
        </p:spPr>
      </p:pic>
      <p:sp>
        <p:nvSpPr>
          <p:cNvPr id="29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197084" y="3457765"/>
            <a:ext cx="602324" cy="540538"/>
          </a:xfrm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347516" y="4210559"/>
            <a:ext cx="2551381" cy="571658"/>
          </a:xfrm>
        </p:spPr>
        <p:txBody>
          <a:bodyPr lIns="0" rIns="0" anchor="b" anchorCtr="0">
            <a:noAutofit/>
          </a:bodyPr>
          <a:lstStyle>
            <a:lvl1pPr marL="0" indent="0" algn="ctr">
              <a:lnSpc>
                <a:spcPct val="80000"/>
              </a:lnSpc>
              <a:spcBef>
                <a:spcPts val="400"/>
              </a:spcBef>
              <a:buFontTx/>
              <a:buNone/>
              <a:defRPr sz="1941" b="1" baseline="0">
                <a:solidFill>
                  <a:srgbClr val="383838"/>
                </a:solidFill>
              </a:defRPr>
            </a:lvl1pPr>
          </a:lstStyle>
          <a:p>
            <a:pPr marL="228610" marR="0" lvl="0" indent="-228610" algn="l" defTabSz="91443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SECOND TITLE ITEM</a:t>
            </a:r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7137724" y="3457765"/>
            <a:ext cx="602324" cy="540538"/>
          </a:xfrm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6287610" y="4210559"/>
            <a:ext cx="2551381" cy="571658"/>
          </a:xfrm>
        </p:spPr>
        <p:txBody>
          <a:bodyPr lIns="0" rIns="0" anchor="b" anchorCtr="0">
            <a:noAutofit/>
          </a:bodyPr>
          <a:lstStyle>
            <a:lvl1pPr marL="0" indent="0" algn="ctr">
              <a:lnSpc>
                <a:spcPct val="80000"/>
              </a:lnSpc>
              <a:spcBef>
                <a:spcPts val="400"/>
              </a:spcBef>
              <a:buFontTx/>
              <a:buNone/>
              <a:defRPr sz="1941" b="1" baseline="0">
                <a:solidFill>
                  <a:srgbClr val="383838"/>
                </a:solidFill>
              </a:defRPr>
            </a:lvl1pPr>
          </a:lstStyle>
          <a:p>
            <a:pPr marL="228610" marR="0" lvl="0" indent="-228610" algn="l" defTabSz="91443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THIRD TITLE ITEM</a:t>
            </a:r>
          </a:p>
        </p:txBody>
      </p:sp>
      <p:sp>
        <p:nvSpPr>
          <p:cNvPr id="24" name="Picture Placeholder 10"/>
          <p:cNvSpPr>
            <a:spLocks noGrp="1"/>
          </p:cNvSpPr>
          <p:nvPr>
            <p:ph type="pic" sz="quarter" idx="21"/>
          </p:nvPr>
        </p:nvSpPr>
        <p:spPr>
          <a:xfrm>
            <a:off x="10077821" y="3457765"/>
            <a:ext cx="602324" cy="540538"/>
          </a:xfrm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25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9228253" y="4210559"/>
            <a:ext cx="2551381" cy="571658"/>
          </a:xfrm>
        </p:spPr>
        <p:txBody>
          <a:bodyPr lIns="0" rIns="0" anchor="b" anchorCtr="0">
            <a:noAutofit/>
          </a:bodyPr>
          <a:lstStyle>
            <a:lvl1pPr marL="0" indent="0" algn="ctr">
              <a:lnSpc>
                <a:spcPct val="80000"/>
              </a:lnSpc>
              <a:spcBef>
                <a:spcPts val="400"/>
              </a:spcBef>
              <a:buFontTx/>
              <a:buNone/>
              <a:defRPr sz="1941" b="1" baseline="0">
                <a:solidFill>
                  <a:srgbClr val="383838"/>
                </a:solidFill>
              </a:defRPr>
            </a:lvl1pPr>
          </a:lstStyle>
          <a:p>
            <a:pPr marL="228610" marR="0" lvl="0" indent="-228610" algn="l" defTabSz="91443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FOURTH TITLE ITEM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E64D88F1-466E-2D44-9454-1B2C150286E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8021" y="3227312"/>
            <a:ext cx="4371881" cy="140467"/>
          </a:xfrm>
        </p:spPr>
        <p:txBody>
          <a:bodyPr rIns="0" anchor="t" anchorCtr="0">
            <a:noAutofit/>
          </a:bodyPr>
          <a:lstStyle>
            <a:lvl1pPr marL="0" indent="0" algn="r">
              <a:buNone/>
              <a:defRPr sz="848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228610" marR="0" lvl="0" indent="-228610" algn="l" defTabSz="91443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to add image caption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040D5D0-8720-1841-A542-289702781D39}"/>
              </a:ext>
            </a:extLst>
          </p:cNvPr>
          <p:cNvSpPr/>
          <p:nvPr userDrawn="1"/>
        </p:nvSpPr>
        <p:spPr>
          <a:xfrm flipV="1">
            <a:off x="8328995" y="1307265"/>
            <a:ext cx="989782" cy="55479"/>
          </a:xfrm>
          <a:prstGeom prst="rect">
            <a:avLst/>
          </a:prstGeom>
          <a:solidFill>
            <a:srgbClr val="FF9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4">
              <a:solidFill>
                <a:srgbClr val="ED854F"/>
              </a:solidFill>
            </a:endParaRP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61D28D9F-E7AC-134B-BFDD-FE6867E8EC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28995" y="261479"/>
            <a:ext cx="3129423" cy="939282"/>
          </a:xfrm>
        </p:spPr>
        <p:txBody>
          <a:bodyPr rIns="0" anchor="b" anchorCtr="0">
            <a:noAutofit/>
          </a:bodyPr>
          <a:lstStyle>
            <a:lvl1pPr>
              <a:lnSpc>
                <a:spcPct val="80000"/>
              </a:lnSpc>
              <a:defRPr sz="2908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SLIDE TITLE 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6EE4125A-4803-9C40-AC3C-48C26AD650E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06867" y="4994473"/>
            <a:ext cx="2551381" cy="1019937"/>
          </a:xfrm>
        </p:spPr>
        <p:txBody>
          <a:bodyPr/>
          <a:lstStyle>
            <a:lvl1pPr marL="138509" indent="-138509">
              <a:lnSpc>
                <a:spcPct val="80000"/>
              </a:lnSpc>
              <a:tabLst/>
              <a:defRPr sz="1454"/>
            </a:lvl1pPr>
            <a:lvl2pPr marL="555959" indent="-98111">
              <a:tabLst/>
              <a:defRPr sz="1454">
                <a:solidFill>
                  <a:srgbClr val="595959"/>
                </a:solidFill>
              </a:defRPr>
            </a:lvl2pPr>
          </a:lstStyle>
          <a:p>
            <a:pPr lvl="0"/>
            <a:r>
              <a:rPr lang="en-US"/>
              <a:t>Bullet Item One</a:t>
            </a:r>
          </a:p>
          <a:p>
            <a:pPr lvl="0"/>
            <a:r>
              <a:rPr lang="en-US"/>
              <a:t>Bullet Item Two</a:t>
            </a:r>
          </a:p>
          <a:p>
            <a:pPr lvl="0"/>
            <a:r>
              <a:rPr lang="en-US"/>
              <a:t>Bullet Item Three</a:t>
            </a:r>
          </a:p>
          <a:p>
            <a:pPr lvl="0"/>
            <a:endParaRPr lang="en-US"/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5CE3B358-D2FD-A340-B93B-3652CCB1FBD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47958" y="4994473"/>
            <a:ext cx="2551381" cy="1019937"/>
          </a:xfrm>
        </p:spPr>
        <p:txBody>
          <a:bodyPr/>
          <a:lstStyle>
            <a:lvl1pPr marL="138509" indent="-138509">
              <a:lnSpc>
                <a:spcPct val="80000"/>
              </a:lnSpc>
              <a:tabLst/>
              <a:defRPr sz="1454"/>
            </a:lvl1pPr>
            <a:lvl2pPr marL="555959" indent="-98111">
              <a:tabLst/>
              <a:defRPr sz="1454">
                <a:solidFill>
                  <a:srgbClr val="595959"/>
                </a:solidFill>
              </a:defRPr>
            </a:lvl2pPr>
          </a:lstStyle>
          <a:p>
            <a:pPr lvl="0"/>
            <a:r>
              <a:rPr lang="en-US"/>
              <a:t>Bullet Item One</a:t>
            </a:r>
          </a:p>
          <a:p>
            <a:pPr lvl="0"/>
            <a:r>
              <a:rPr lang="en-US"/>
              <a:t>Bullet Item Two</a:t>
            </a:r>
          </a:p>
          <a:p>
            <a:pPr lvl="0"/>
            <a:r>
              <a:rPr lang="en-US"/>
              <a:t>Bullet Item Three</a:t>
            </a:r>
          </a:p>
          <a:p>
            <a:pPr lvl="0"/>
            <a:endParaRPr lang="en-US"/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BDE1667A-D611-9D48-B264-ACD398E61B6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97776" y="4994473"/>
            <a:ext cx="2551381" cy="1019937"/>
          </a:xfrm>
        </p:spPr>
        <p:txBody>
          <a:bodyPr/>
          <a:lstStyle>
            <a:lvl1pPr marL="138509" indent="-138509">
              <a:lnSpc>
                <a:spcPct val="80000"/>
              </a:lnSpc>
              <a:tabLst/>
              <a:defRPr sz="1454"/>
            </a:lvl1pPr>
            <a:lvl2pPr marL="555959" indent="-98111">
              <a:tabLst/>
              <a:defRPr sz="1454">
                <a:solidFill>
                  <a:srgbClr val="595959"/>
                </a:solidFill>
              </a:defRPr>
            </a:lvl2pPr>
          </a:lstStyle>
          <a:p>
            <a:pPr lvl="0"/>
            <a:r>
              <a:rPr lang="en-US"/>
              <a:t>Bullet Item One</a:t>
            </a:r>
          </a:p>
          <a:p>
            <a:pPr lvl="0"/>
            <a:r>
              <a:rPr lang="en-US"/>
              <a:t>Bullet Item Two</a:t>
            </a:r>
          </a:p>
          <a:p>
            <a:pPr lvl="0"/>
            <a:r>
              <a:rPr lang="en-US"/>
              <a:t>Bullet Item Three</a:t>
            </a:r>
          </a:p>
          <a:p>
            <a:pPr lvl="0"/>
            <a:endParaRPr lang="en-US"/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E9603258-4E4D-4547-81D1-5C45B5BD786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30140" y="4994473"/>
            <a:ext cx="2551381" cy="1019937"/>
          </a:xfrm>
        </p:spPr>
        <p:txBody>
          <a:bodyPr/>
          <a:lstStyle>
            <a:lvl1pPr marL="138509" indent="-138509">
              <a:lnSpc>
                <a:spcPct val="80000"/>
              </a:lnSpc>
              <a:tabLst/>
              <a:defRPr sz="1454"/>
            </a:lvl1pPr>
            <a:lvl2pPr marL="555959" indent="-98111">
              <a:tabLst/>
              <a:defRPr sz="1454">
                <a:solidFill>
                  <a:srgbClr val="595959"/>
                </a:solidFill>
              </a:defRPr>
            </a:lvl2pPr>
          </a:lstStyle>
          <a:p>
            <a:pPr lvl="0"/>
            <a:r>
              <a:rPr lang="en-US"/>
              <a:t>Bullet Item One</a:t>
            </a:r>
          </a:p>
          <a:p>
            <a:pPr lvl="0"/>
            <a:r>
              <a:rPr lang="en-US"/>
              <a:t>Bullet Item Two</a:t>
            </a:r>
          </a:p>
          <a:p>
            <a:pPr lvl="0"/>
            <a:r>
              <a:rPr lang="en-US"/>
              <a:t>Bullet Item Three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26585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List Items + Graph/Chart Lef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1612" y="0"/>
            <a:ext cx="4224528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4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429" y="6334804"/>
            <a:ext cx="1115592" cy="444971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4658671" y="1177134"/>
            <a:ext cx="7023101" cy="4645026"/>
          </a:xfrm>
        </p:spPr>
        <p:txBody>
          <a:bodyPr/>
          <a:lstStyle>
            <a:lvl1pPr marL="0" indent="0">
              <a:buNone/>
              <a:defRPr>
                <a:noFill/>
              </a:defRPr>
            </a:lvl1pPr>
            <a:lvl2pPr marL="457218" indent="0">
              <a:buNone/>
              <a:defRPr>
                <a:noFill/>
              </a:defRPr>
            </a:lvl2pPr>
            <a:lvl3pPr marL="914436" indent="0">
              <a:buNone/>
              <a:defRPr>
                <a:noFill/>
              </a:defRPr>
            </a:lvl3pPr>
            <a:lvl4pPr marL="1371655" indent="0">
              <a:buNone/>
              <a:defRPr>
                <a:noFill/>
              </a:defRPr>
            </a:lvl4pPr>
            <a:lvl5pPr marL="1828874" indent="0">
              <a:buNone/>
              <a:defRPr>
                <a:noFill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519FBBD-3B1E-6A41-A4CE-5C913C75A6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58671" y="5906235"/>
            <a:ext cx="7023101" cy="304854"/>
          </a:xfrm>
        </p:spPr>
        <p:txBody>
          <a:bodyPr rIns="0" anchor="t" anchorCtr="0">
            <a:noAutofit/>
          </a:bodyPr>
          <a:lstStyle>
            <a:lvl1pPr marL="0" indent="0" algn="r">
              <a:buNone/>
              <a:defRPr sz="1092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228610" marR="0" lvl="0" indent="-228610" algn="l" defTabSz="91443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to add source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4B955B3-0E2D-2249-920F-E5566736F1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2275" y="1194467"/>
            <a:ext cx="3064885" cy="337178"/>
          </a:xfrm>
        </p:spPr>
        <p:txBody>
          <a:bodyPr anchor="t" anchorCtr="0">
            <a:noAutofit/>
          </a:bodyPr>
          <a:lstStyle>
            <a:lvl1pPr marL="0" indent="0">
              <a:buFont typeface="Arial" charset="0"/>
              <a:buNone/>
              <a:defRPr sz="1939" b="0">
                <a:solidFill>
                  <a:srgbClr val="A6A6A6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marL="285763" marR="0" lvl="0" indent="-285763" algn="l" defTabSz="91443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To Add Subtitle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962B47-25EF-FB44-A788-CCD650E0836C}"/>
              </a:ext>
            </a:extLst>
          </p:cNvPr>
          <p:cNvSpPr/>
          <p:nvPr userDrawn="1"/>
        </p:nvSpPr>
        <p:spPr>
          <a:xfrm>
            <a:off x="354672" y="0"/>
            <a:ext cx="55417" cy="1163455"/>
          </a:xfrm>
          <a:prstGeom prst="rect">
            <a:avLst/>
          </a:prstGeom>
          <a:solidFill>
            <a:srgbClr val="FF9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4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022DD2BB-3966-754E-9101-179AD0F2B7E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2276" y="1995119"/>
            <a:ext cx="3064885" cy="4059401"/>
          </a:xfrm>
        </p:spPr>
        <p:txBody>
          <a:bodyPr/>
          <a:lstStyle>
            <a:lvl1pPr>
              <a:defRPr sz="2181"/>
            </a:lvl1pPr>
            <a:lvl2pPr marL="555959" indent="-98111">
              <a:tabLst/>
              <a:defRPr sz="1454">
                <a:solidFill>
                  <a:srgbClr val="595959"/>
                </a:solidFill>
              </a:defRPr>
            </a:lvl2pPr>
          </a:lstStyle>
          <a:p>
            <a:pPr lvl="0"/>
            <a:r>
              <a:rPr lang="en-US"/>
              <a:t>Bullet Item One</a:t>
            </a:r>
          </a:p>
          <a:p>
            <a:pPr lvl="1"/>
            <a:r>
              <a:rPr lang="en-US"/>
              <a:t>Sub-Bullet Item One</a:t>
            </a:r>
          </a:p>
          <a:p>
            <a:pPr lvl="0"/>
            <a:r>
              <a:rPr lang="en-US"/>
              <a:t>Bullet Item Two</a:t>
            </a:r>
          </a:p>
          <a:p>
            <a:pPr lvl="1"/>
            <a:r>
              <a:rPr lang="en-US"/>
              <a:t>Sub-Bullet Item Two</a:t>
            </a:r>
          </a:p>
          <a:p>
            <a:pPr lvl="0"/>
            <a:r>
              <a:rPr lang="en-US"/>
              <a:t>Bullet Item Three</a:t>
            </a:r>
          </a:p>
          <a:p>
            <a:pPr lvl="1"/>
            <a:r>
              <a:rPr lang="en-US"/>
              <a:t>Sub-Bullet Item Three</a:t>
            </a:r>
          </a:p>
          <a:p>
            <a:pPr lvl="0"/>
            <a:r>
              <a:rPr lang="en-US"/>
              <a:t>Bullet Item Four</a:t>
            </a:r>
          </a:p>
          <a:p>
            <a:pPr lvl="1"/>
            <a:r>
              <a:rPr lang="en-US"/>
              <a:t>Sub-Bullet Item Four</a:t>
            </a:r>
          </a:p>
          <a:p>
            <a:pPr lvl="0"/>
            <a:r>
              <a:rPr lang="en-US"/>
              <a:t>Bullet Item Five</a:t>
            </a:r>
          </a:p>
          <a:p>
            <a:pPr lvl="1"/>
            <a:r>
              <a:rPr lang="en-US"/>
              <a:t>Sub-Bullet Item Five</a:t>
            </a:r>
          </a:p>
          <a:p>
            <a:pPr lvl="0"/>
            <a:endParaRPr lang="en-US"/>
          </a:p>
        </p:txBody>
      </p:sp>
      <p:sp>
        <p:nvSpPr>
          <p:cNvPr id="15" name="Title 6">
            <a:extLst>
              <a:ext uri="{FF2B5EF4-FFF2-40B4-BE49-F238E27FC236}">
                <a16:creationId xmlns:a16="http://schemas.microsoft.com/office/drawing/2014/main" id="{8C7D21FD-A6D4-41C2-925A-07E80631A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279" y="554587"/>
            <a:ext cx="3357070" cy="627554"/>
          </a:xfrm>
        </p:spPr>
        <p:txBody>
          <a:bodyPr anchor="b" anchorCtr="0">
            <a:noAutofit/>
          </a:bodyPr>
          <a:lstStyle>
            <a:lvl1pPr>
              <a:lnSpc>
                <a:spcPct val="80000"/>
              </a:lnSpc>
              <a:defRPr sz="315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43049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/Graph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685807" y="2095503"/>
            <a:ext cx="4953000" cy="3505202"/>
          </a:xfrm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8106889" y="886620"/>
            <a:ext cx="3285012" cy="894555"/>
          </a:xfrm>
        </p:spPr>
        <p:txBody>
          <a:bodyPr anchor="t" anchorCtr="0">
            <a:noAutofit/>
          </a:bodyPr>
          <a:lstStyle>
            <a:lvl1pPr marL="0" indent="0">
              <a:buNone/>
              <a:defRPr sz="1941" baseline="0">
                <a:solidFill>
                  <a:srgbClr val="595959"/>
                </a:solidFill>
              </a:defRPr>
            </a:lvl1pPr>
          </a:lstStyle>
          <a:p>
            <a:pPr marL="228610" marR="0" lvl="0" indent="-228610" algn="l" defTabSz="91443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to add short paragraph. </a:t>
            </a:r>
          </a:p>
        </p:txBody>
      </p:sp>
      <p:sp>
        <p:nvSpPr>
          <p:cNvPr id="9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6438904" y="2095502"/>
            <a:ext cx="4953000" cy="3505202"/>
          </a:xfrm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6438904" y="5781679"/>
            <a:ext cx="4953000" cy="304855"/>
          </a:xfrm>
        </p:spPr>
        <p:txBody>
          <a:bodyPr rIns="0">
            <a:noAutofit/>
          </a:bodyPr>
          <a:lstStyle>
            <a:lvl1pPr marL="0" indent="0" algn="r">
              <a:buNone/>
              <a:defRPr sz="1092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228610" marR="0" lvl="0" indent="-228610" algn="l" defTabSz="91443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to add source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685807" y="5781677"/>
            <a:ext cx="4943119" cy="304854"/>
          </a:xfrm>
        </p:spPr>
        <p:txBody>
          <a:bodyPr rIns="0" anchor="t" anchorCtr="0">
            <a:noAutofit/>
          </a:bodyPr>
          <a:lstStyle>
            <a:lvl1pPr marL="0" indent="0" algn="r">
              <a:buNone/>
              <a:defRPr sz="1092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228610" marR="0" lvl="0" indent="-228610" algn="l" defTabSz="91443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to add source</a:t>
            </a:r>
          </a:p>
        </p:txBody>
      </p:sp>
      <p:sp>
        <p:nvSpPr>
          <p:cNvPr id="13" name="Title 6">
            <a:extLst>
              <a:ext uri="{FF2B5EF4-FFF2-40B4-BE49-F238E27FC236}">
                <a16:creationId xmlns:a16="http://schemas.microsoft.com/office/drawing/2014/main" id="{7979F54E-DE01-6047-B5B1-F77A3372F9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2279" y="554587"/>
            <a:ext cx="7267384" cy="627554"/>
          </a:xfrm>
        </p:spPr>
        <p:txBody>
          <a:bodyPr anchor="b" anchorCtr="0">
            <a:noAutofit/>
          </a:bodyPr>
          <a:lstStyle>
            <a:lvl1pPr>
              <a:lnSpc>
                <a:spcPct val="80000"/>
              </a:lnSpc>
              <a:defRPr sz="412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SLIDE TITLE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8E038F30-B883-6746-8BCC-F543ACF2CD1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2276" y="1194467"/>
            <a:ext cx="7267384" cy="337178"/>
          </a:xfrm>
        </p:spPr>
        <p:txBody>
          <a:bodyPr anchor="t" anchorCtr="0">
            <a:noAutofit/>
          </a:bodyPr>
          <a:lstStyle>
            <a:lvl1pPr marL="0" indent="0">
              <a:buFont typeface="Arial" charset="0"/>
              <a:buNone/>
              <a:defRPr sz="2185" b="0">
                <a:solidFill>
                  <a:srgbClr val="A6A6A6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marL="285763" marR="0" lvl="0" indent="-285763" algn="l" defTabSz="91443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To Add Subtitle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B2ECF9C-3B46-014C-890A-92AD0C73F708}"/>
              </a:ext>
            </a:extLst>
          </p:cNvPr>
          <p:cNvSpPr/>
          <p:nvPr userDrawn="1"/>
        </p:nvSpPr>
        <p:spPr>
          <a:xfrm>
            <a:off x="354672" y="0"/>
            <a:ext cx="55417" cy="1163455"/>
          </a:xfrm>
          <a:prstGeom prst="rect">
            <a:avLst/>
          </a:prstGeom>
          <a:solidFill>
            <a:srgbClr val="FF9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4"/>
          </a:p>
        </p:txBody>
      </p:sp>
    </p:spTree>
    <p:extLst>
      <p:ext uri="{BB962C8B-B14F-4D97-AF65-F5344CB8AC3E}">
        <p14:creationId xmlns:p14="http://schemas.microsoft.com/office/powerpoint/2010/main" val="361349683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e-Chart-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1662546" y="1919625"/>
            <a:ext cx="8866909" cy="3505202"/>
          </a:xfrm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3624442" y="5605799"/>
            <a:ext cx="4943119" cy="304854"/>
          </a:xfrm>
        </p:spPr>
        <p:txBody>
          <a:bodyPr rIns="0" anchor="t" anchorCtr="0">
            <a:noAutofit/>
          </a:bodyPr>
          <a:lstStyle>
            <a:lvl1pPr marL="0" indent="0" algn="ctr">
              <a:buNone/>
              <a:defRPr sz="1092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228610" marR="0" lvl="0" indent="-228610" algn="l" defTabSz="91443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to add source</a:t>
            </a:r>
          </a:p>
        </p:txBody>
      </p:sp>
      <p:sp>
        <p:nvSpPr>
          <p:cNvPr id="13" name="Title 6">
            <a:extLst>
              <a:ext uri="{FF2B5EF4-FFF2-40B4-BE49-F238E27FC236}">
                <a16:creationId xmlns:a16="http://schemas.microsoft.com/office/drawing/2014/main" id="{7979F54E-DE01-6047-B5B1-F77A3372F9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2279" y="554587"/>
            <a:ext cx="7267384" cy="627554"/>
          </a:xfrm>
        </p:spPr>
        <p:txBody>
          <a:bodyPr anchor="b" anchorCtr="0">
            <a:noAutofit/>
          </a:bodyPr>
          <a:lstStyle>
            <a:lvl1pPr>
              <a:lnSpc>
                <a:spcPct val="80000"/>
              </a:lnSpc>
              <a:defRPr sz="412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SLIDE TITLE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8E038F30-B883-6746-8BCC-F543ACF2CD1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2276" y="1194467"/>
            <a:ext cx="7267384" cy="337178"/>
          </a:xfrm>
        </p:spPr>
        <p:txBody>
          <a:bodyPr anchor="t" anchorCtr="0">
            <a:noAutofit/>
          </a:bodyPr>
          <a:lstStyle>
            <a:lvl1pPr marL="0" indent="0">
              <a:buFont typeface="Arial" charset="0"/>
              <a:buNone/>
              <a:defRPr sz="2185" b="0">
                <a:solidFill>
                  <a:srgbClr val="A6A6A6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marL="285763" marR="0" lvl="0" indent="-285763" algn="l" defTabSz="91443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To Add Subtitle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B2ECF9C-3B46-014C-890A-92AD0C73F708}"/>
              </a:ext>
            </a:extLst>
          </p:cNvPr>
          <p:cNvSpPr/>
          <p:nvPr userDrawn="1"/>
        </p:nvSpPr>
        <p:spPr>
          <a:xfrm>
            <a:off x="354672" y="0"/>
            <a:ext cx="55417" cy="1163455"/>
          </a:xfrm>
          <a:prstGeom prst="rect">
            <a:avLst/>
          </a:prstGeom>
          <a:solidFill>
            <a:srgbClr val="FF9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4"/>
          </a:p>
        </p:txBody>
      </p:sp>
    </p:spTree>
    <p:extLst>
      <p:ext uri="{BB962C8B-B14F-4D97-AF65-F5344CB8AC3E}">
        <p14:creationId xmlns:p14="http://schemas.microsoft.com/office/powerpoint/2010/main" val="182053226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-Chart-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3624173" y="1919625"/>
            <a:ext cx="4943119" cy="3505202"/>
          </a:xfrm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3624442" y="5605799"/>
            <a:ext cx="4943119" cy="304854"/>
          </a:xfrm>
        </p:spPr>
        <p:txBody>
          <a:bodyPr rIns="0" anchor="t" anchorCtr="0">
            <a:noAutofit/>
          </a:bodyPr>
          <a:lstStyle>
            <a:lvl1pPr marL="0" indent="0" algn="ctr">
              <a:buNone/>
              <a:defRPr sz="1092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228610" marR="0" lvl="0" indent="-228610" algn="l" defTabSz="91443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to add source</a:t>
            </a:r>
          </a:p>
        </p:txBody>
      </p:sp>
      <p:sp>
        <p:nvSpPr>
          <p:cNvPr id="13" name="Title 6">
            <a:extLst>
              <a:ext uri="{FF2B5EF4-FFF2-40B4-BE49-F238E27FC236}">
                <a16:creationId xmlns:a16="http://schemas.microsoft.com/office/drawing/2014/main" id="{7979F54E-DE01-6047-B5B1-F77A3372F9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2279" y="554587"/>
            <a:ext cx="7267384" cy="627554"/>
          </a:xfrm>
        </p:spPr>
        <p:txBody>
          <a:bodyPr anchor="b" anchorCtr="0">
            <a:noAutofit/>
          </a:bodyPr>
          <a:lstStyle>
            <a:lvl1pPr>
              <a:lnSpc>
                <a:spcPct val="80000"/>
              </a:lnSpc>
              <a:defRPr sz="412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SLIDE TITLE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8E038F30-B883-6746-8BCC-F543ACF2CD1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2276" y="1194467"/>
            <a:ext cx="7267384" cy="337178"/>
          </a:xfrm>
        </p:spPr>
        <p:txBody>
          <a:bodyPr anchor="t" anchorCtr="0">
            <a:noAutofit/>
          </a:bodyPr>
          <a:lstStyle>
            <a:lvl1pPr marL="0" indent="0">
              <a:buFont typeface="Arial" charset="0"/>
              <a:buNone/>
              <a:defRPr sz="2185" b="0">
                <a:solidFill>
                  <a:srgbClr val="A6A6A6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marL="285763" marR="0" lvl="0" indent="-285763" algn="l" defTabSz="91443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To Add Subtitle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B2ECF9C-3B46-014C-890A-92AD0C73F708}"/>
              </a:ext>
            </a:extLst>
          </p:cNvPr>
          <p:cNvSpPr/>
          <p:nvPr userDrawn="1"/>
        </p:nvSpPr>
        <p:spPr>
          <a:xfrm>
            <a:off x="354672" y="0"/>
            <a:ext cx="55417" cy="1163455"/>
          </a:xfrm>
          <a:prstGeom prst="rect">
            <a:avLst/>
          </a:prstGeom>
          <a:solidFill>
            <a:srgbClr val="FF9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4"/>
          </a:p>
        </p:txBody>
      </p:sp>
    </p:spTree>
    <p:extLst>
      <p:ext uri="{BB962C8B-B14F-4D97-AF65-F5344CB8AC3E}">
        <p14:creationId xmlns:p14="http://schemas.microsoft.com/office/powerpoint/2010/main" val="365402925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Images+Title-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1CFF871-40E0-DD49-AF7A-E53E887ACC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9827" y="1511893"/>
            <a:ext cx="3325091" cy="443221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E23D4A5-7CB0-AC48-AEDB-7676DF14DC7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55446" y="1511893"/>
            <a:ext cx="3325091" cy="443221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E52402-4893-2249-B2A6-EB180C0FDEB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471064" y="1511893"/>
            <a:ext cx="3325091" cy="443221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1646782C-1A62-E448-9089-E1FDD97C28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2279" y="554587"/>
            <a:ext cx="7267384" cy="627554"/>
          </a:xfrm>
        </p:spPr>
        <p:txBody>
          <a:bodyPr anchor="b" anchorCtr="0">
            <a:noAutofit/>
          </a:bodyPr>
          <a:lstStyle>
            <a:lvl1pPr>
              <a:lnSpc>
                <a:spcPct val="80000"/>
              </a:lnSpc>
              <a:defRPr sz="412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SLIDE 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42F286-722B-3846-8AE8-160DE260FA2A}"/>
              </a:ext>
            </a:extLst>
          </p:cNvPr>
          <p:cNvSpPr/>
          <p:nvPr userDrawn="1"/>
        </p:nvSpPr>
        <p:spPr>
          <a:xfrm>
            <a:off x="354672" y="0"/>
            <a:ext cx="55417" cy="1163455"/>
          </a:xfrm>
          <a:prstGeom prst="rect">
            <a:avLst/>
          </a:prstGeom>
          <a:solidFill>
            <a:srgbClr val="FF9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4"/>
          </a:p>
        </p:txBody>
      </p:sp>
    </p:spTree>
    <p:extLst>
      <p:ext uri="{BB962C8B-B14F-4D97-AF65-F5344CB8AC3E}">
        <p14:creationId xmlns:p14="http://schemas.microsoft.com/office/powerpoint/2010/main" val="622815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99B18-3AF6-9274-40CF-0E0FB1805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C6BD7B-D9DC-8C8B-C7FE-635C387947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A3CAE5-6E39-F73B-E4EC-1C186927E3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FE2DBE-EF0D-F1FE-B2DE-46C9AB8D4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747FD-D337-443F-92D5-3C96DDDBEE8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B8B78A-E7ED-4F89-8579-C910B95D2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26DD5B-3B8A-DA3A-27D7-A80BC07FE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41E69-D251-4874-9DBF-551B93D24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08523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Images-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1CFF871-40E0-DD49-AF7A-E53E887ACC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9827" y="1212895"/>
            <a:ext cx="3325091" cy="443221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E23D4A5-7CB0-AC48-AEDB-7676DF14DC7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55446" y="1212895"/>
            <a:ext cx="3325091" cy="443221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E52402-4893-2249-B2A6-EB180C0FDEB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471064" y="1212895"/>
            <a:ext cx="3325091" cy="443221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4253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131376" y="2797295"/>
            <a:ext cx="5929262" cy="1204096"/>
          </a:xfrm>
        </p:spPr>
        <p:txBody>
          <a:bodyPr anchor="ctr" anchorCtr="0"/>
          <a:lstStyle>
            <a:lvl1pPr algn="ctr">
              <a:lnSpc>
                <a:spcPct val="100000"/>
              </a:lnSpc>
              <a:defRPr sz="412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THANK YOU SLIDE</a:t>
            </a:r>
          </a:p>
        </p:txBody>
      </p:sp>
    </p:spTree>
    <p:extLst>
      <p:ext uri="{BB962C8B-B14F-4D97-AF65-F5344CB8AC3E}">
        <p14:creationId xmlns:p14="http://schemas.microsoft.com/office/powerpoint/2010/main" val="374654692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2040835" y="1"/>
            <a:ext cx="8110330" cy="6857999"/>
          </a:xfrm>
          <a:custGeom>
            <a:avLst/>
            <a:gdLst>
              <a:gd name="connsiteX0" fmla="*/ 1897171 w 8110330"/>
              <a:gd name="connsiteY0" fmla="*/ 0 h 6857999"/>
              <a:gd name="connsiteX1" fmla="*/ 6213160 w 8110330"/>
              <a:gd name="connsiteY1" fmla="*/ 0 h 6857999"/>
              <a:gd name="connsiteX2" fmla="*/ 6322447 w 8110330"/>
              <a:gd name="connsiteY2" fmla="*/ 66394 h 6857999"/>
              <a:gd name="connsiteX3" fmla="*/ 8110330 w 8110330"/>
              <a:gd name="connsiteY3" fmla="*/ 3429000 h 6857999"/>
              <a:gd name="connsiteX4" fmla="*/ 6322447 w 8110330"/>
              <a:gd name="connsiteY4" fmla="*/ 6791607 h 6857999"/>
              <a:gd name="connsiteX5" fmla="*/ 6218884 w 8110330"/>
              <a:gd name="connsiteY5" fmla="*/ 6857999 h 6857999"/>
              <a:gd name="connsiteX6" fmla="*/ 1891446 w 8110330"/>
              <a:gd name="connsiteY6" fmla="*/ 6857999 h 6857999"/>
              <a:gd name="connsiteX7" fmla="*/ 1787884 w 8110330"/>
              <a:gd name="connsiteY7" fmla="*/ 6791607 h 6857999"/>
              <a:gd name="connsiteX8" fmla="*/ 0 w 8110330"/>
              <a:gd name="connsiteY8" fmla="*/ 3429000 h 6857999"/>
              <a:gd name="connsiteX9" fmla="*/ 1787884 w 8110330"/>
              <a:gd name="connsiteY9" fmla="*/ 66394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110330" h="6857999">
                <a:moveTo>
                  <a:pt x="1897171" y="0"/>
                </a:moveTo>
                <a:lnTo>
                  <a:pt x="6213160" y="0"/>
                </a:lnTo>
                <a:lnTo>
                  <a:pt x="6322447" y="66394"/>
                </a:lnTo>
                <a:cubicBezTo>
                  <a:pt x="7401127" y="795136"/>
                  <a:pt x="8110330" y="2029246"/>
                  <a:pt x="8110330" y="3429000"/>
                </a:cubicBezTo>
                <a:cubicBezTo>
                  <a:pt x="8110330" y="4828754"/>
                  <a:pt x="7401127" y="6062864"/>
                  <a:pt x="6322447" y="6791607"/>
                </a:cubicBezTo>
                <a:lnTo>
                  <a:pt x="6218884" y="6857999"/>
                </a:lnTo>
                <a:lnTo>
                  <a:pt x="1891446" y="6857999"/>
                </a:lnTo>
                <a:lnTo>
                  <a:pt x="1787884" y="6791607"/>
                </a:lnTo>
                <a:cubicBezTo>
                  <a:pt x="709203" y="6062864"/>
                  <a:pt x="0" y="4828754"/>
                  <a:pt x="0" y="3429000"/>
                </a:cubicBezTo>
                <a:cubicBezTo>
                  <a:pt x="0" y="2029246"/>
                  <a:pt x="709203" y="795136"/>
                  <a:pt x="1787884" y="66394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 b="0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08453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62896-193A-460B-BF6E-A72AF2FDD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228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05">
          <p15:clr>
            <a:srgbClr val="FBAE40"/>
          </p15:clr>
        </p15:guide>
        <p15:guide id="2" orient="horz" pos="778">
          <p15:clr>
            <a:srgbClr val="FBAE40"/>
          </p15:clr>
        </p15:guide>
        <p15:guide id="3" orient="horz" pos="4003">
          <p15:clr>
            <a:srgbClr val="FBAE40"/>
          </p15:clr>
        </p15:guide>
        <p15:guide id="4" orient="horz" pos="2390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- dark blu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90E8F40-B475-3545-BED8-A85FBD965DDF}"/>
              </a:ext>
            </a:extLst>
          </p:cNvPr>
          <p:cNvSpPr/>
          <p:nvPr userDrawn="1"/>
        </p:nvSpPr>
        <p:spPr>
          <a:xfrm>
            <a:off x="1" y="-1"/>
            <a:ext cx="12192000" cy="12643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63EAB8-4634-EF44-A5A5-6EA15B8EA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50D2C1-F0C4-124C-A887-A8C530F424A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14257" y="1490472"/>
            <a:ext cx="11759004" cy="91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961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E322D-B09E-EF4A-8A59-66F7D1DE2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533400"/>
            <a:ext cx="10817352" cy="749808"/>
          </a:xfrm>
        </p:spPr>
        <p:txBody>
          <a:bodyPr anchor="t" anchorCtr="0">
            <a:noAutofit/>
          </a:bodyPr>
          <a:lstStyle>
            <a:lvl1pPr>
              <a:defRPr sz="2800" b="1" i="0">
                <a:latin typeface="Swiss721 BT"/>
              </a:defRPr>
            </a:lvl1pPr>
          </a:lstStyle>
          <a:p>
            <a:r>
              <a:rPr lang="en-US"/>
              <a:t>Long title sentence case, the standard chunk of Lorem Ipsum used since the 1500s is reproduced below for those interested.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1A6B02-47AE-A348-BE2A-D3E113B9C3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792A5-9BAE-6942-BFE1-9FCDB51EA5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8258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_Subtitle_Image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85979" y="582169"/>
            <a:ext cx="10820170" cy="549208"/>
          </a:xfrm>
        </p:spPr>
        <p:txBody>
          <a:bodyPr anchor="t" anchorCtr="0">
            <a:noAutofit/>
          </a:bodyPr>
          <a:lstStyle>
            <a:lvl1pPr algn="ctr">
              <a:lnSpc>
                <a:spcPct val="110000"/>
              </a:lnSpc>
              <a:defRPr sz="3200" cap="all" spc="30" baseline="0">
                <a:latin typeface="Swis721Greek Cn BT" pitchFamily="2" charset="0"/>
              </a:defRPr>
            </a:lvl1pPr>
          </a:lstStyle>
          <a:p>
            <a:r>
              <a:rPr lang="en-US"/>
              <a:t>Long title sentence case, lorem ipsum is a dummy text</a:t>
            </a: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1158586" y="6334949"/>
            <a:ext cx="347563" cy="915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t" anchorCtr="0">
            <a:sp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>
              <a:lnSpc>
                <a:spcPct val="85000"/>
              </a:lnSpc>
              <a:defRPr/>
            </a:pPr>
            <a:fld id="{7C87A295-8D85-F746-99EC-7334C6390154}" type="slidenum">
              <a:rPr lang="en-US" sz="700" cap="all" smtClean="0">
                <a:solidFill>
                  <a:srgbClr val="121116"/>
                </a:solidFill>
                <a:latin typeface="Proxima Nova Rg" panose="02000506030000020004" pitchFamily="2" charset="0"/>
                <a:cs typeface="Calibri"/>
              </a:rPr>
              <a:pPr algn="r">
                <a:lnSpc>
                  <a:spcPct val="85000"/>
                </a:lnSpc>
                <a:defRPr/>
              </a:pPr>
              <a:t>‹#›</a:t>
            </a:fld>
            <a:endParaRPr lang="en-US" sz="700" cap="all">
              <a:solidFill>
                <a:srgbClr val="121116"/>
              </a:solidFill>
              <a:latin typeface="Proxima Nova Rg" panose="02000506030000020004" pitchFamily="2" charset="0"/>
              <a:cs typeface="Calibri"/>
            </a:endParaRPr>
          </a:p>
        </p:txBody>
      </p:sp>
      <p:sp>
        <p:nvSpPr>
          <p:cNvPr id="9" name="Vertical Text Placeholder 2">
            <a:extLst>
              <a:ext uri="{FF2B5EF4-FFF2-40B4-BE49-F238E27FC236}">
                <a16:creationId xmlns:a16="http://schemas.microsoft.com/office/drawing/2014/main" id="{A6D659B0-8E0E-154A-9A8E-893EFDC2116E}"/>
              </a:ext>
            </a:extLst>
          </p:cNvPr>
          <p:cNvSpPr>
            <a:spLocks noGrp="1"/>
          </p:cNvSpPr>
          <p:nvPr>
            <p:ph type="body" orient="vert" idx="10" hasCustomPrompt="1"/>
          </p:nvPr>
        </p:nvSpPr>
        <p:spPr>
          <a:xfrm>
            <a:off x="685979" y="1131377"/>
            <a:ext cx="10820169" cy="387174"/>
          </a:xfrm>
        </p:spPr>
        <p:txBody>
          <a:bodyPr vert="horz" numCol="1" spcCol="384048" anchor="t" anchorCtr="0"/>
          <a:lstStyle>
            <a:lvl1pPr algn="ctr">
              <a:spcBef>
                <a:spcPts val="0"/>
              </a:spcBef>
              <a:spcAft>
                <a:spcPts val="0"/>
              </a:spcAft>
              <a:defRPr sz="2000" b="1" i="0">
                <a:solidFill>
                  <a:schemeClr val="bg2"/>
                </a:solidFill>
                <a:latin typeface="Proxima Nova Rg" panose="02000506030000020004" pitchFamily="2" charset="0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400" b="0" i="0" baseline="0">
                <a:latin typeface="Proxima Nova Rg" panose="02000506030000020004" pitchFamily="2" charset="0"/>
              </a:defRPr>
            </a:lvl2pPr>
            <a:lvl3pPr>
              <a:spcBef>
                <a:spcPts val="0"/>
              </a:spcBef>
              <a:spcAft>
                <a:spcPts val="0"/>
              </a:spcAft>
              <a:defRPr sz="1400" b="0" i="0">
                <a:latin typeface="Proxima Nova Rg" panose="02000506030000020004" pitchFamily="2" charset="0"/>
              </a:defRPr>
            </a:lvl3pPr>
            <a:lvl4pPr marL="514132" indent="-171377"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 sz="1400" b="0" i="0" baseline="0">
                <a:latin typeface="Proxima Nova Rg" panose="02000506030000020004" pitchFamily="2" charset="0"/>
              </a:defRPr>
            </a:lvl4pPr>
            <a:lvl5pPr marL="691856" indent="-171377">
              <a:buFont typeface="Wingdings" charset="2"/>
              <a:buChar char="§"/>
              <a:defRPr sz="1400" b="0" i="0">
                <a:latin typeface="Proxima Nova Rg" panose="02000506030000020004" pitchFamily="2" charset="0"/>
              </a:defRPr>
            </a:lvl5pPr>
            <a:lvl6pPr marL="685508" indent="-165030">
              <a:spcBef>
                <a:spcPts val="0"/>
              </a:spcBef>
              <a:spcAft>
                <a:spcPts val="0"/>
              </a:spcAft>
              <a:defRPr/>
            </a:lvl6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D16B9C-8A74-4442-BD78-BC7ED13006E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5978" y="1979273"/>
            <a:ext cx="3377794" cy="20815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CCF0522-390F-A14F-81FA-AF217EB5CB6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85978" y="4158283"/>
            <a:ext cx="3377794" cy="20815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3B40C9D-4305-4549-922C-BFE7CE67928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92355" y="1979272"/>
            <a:ext cx="6913793" cy="426053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B42C005-6EE3-704C-8CC5-92D58B352965}"/>
              </a:ext>
            </a:extLst>
          </p:cNvPr>
          <p:cNvGrpSpPr/>
          <p:nvPr userDrawn="1"/>
        </p:nvGrpSpPr>
        <p:grpSpPr>
          <a:xfrm>
            <a:off x="520212" y="6187579"/>
            <a:ext cx="1292977" cy="363931"/>
            <a:chOff x="4289188" y="1735303"/>
            <a:chExt cx="2812959" cy="80341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92EBEA3-92B1-F944-881E-4B077D2C47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07128" y="1735303"/>
              <a:ext cx="795019" cy="803417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35C6E46-5C76-6F45-B05F-49371BACB2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289188" y="1882005"/>
              <a:ext cx="1769968" cy="5106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317779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4 Lists + Sub-List Items - Simple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26B7701-BCC9-054F-B9D1-F99FDB17207C}"/>
              </a:ext>
            </a:extLst>
          </p:cNvPr>
          <p:cNvSpPr/>
          <p:nvPr userDrawn="1"/>
        </p:nvSpPr>
        <p:spPr>
          <a:xfrm>
            <a:off x="354672" y="0"/>
            <a:ext cx="55417" cy="1163455"/>
          </a:xfrm>
          <a:prstGeom prst="rect">
            <a:avLst/>
          </a:prstGeom>
          <a:solidFill>
            <a:srgbClr val="FF9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4"/>
          </a:p>
        </p:txBody>
      </p:sp>
    </p:spTree>
    <p:extLst>
      <p:ext uri="{BB962C8B-B14F-4D97-AF65-F5344CB8AC3E}">
        <p14:creationId xmlns:p14="http://schemas.microsoft.com/office/powerpoint/2010/main" val="146734450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C92A6C-D66B-469B-BCA6-54E86B67FE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907C85-4A70-4674-820F-C300063CCD13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08C779-D5D3-4A86-8605-4A659B59D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585737-84E8-4AE4-B758-C48238315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7152-D1A2-4DCA-A7F5-20FEC5283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65148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1_OneLine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-501650" y="-313266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endParaRPr lang="en-US" altLang="en-US" sz="2400" b="0" i="0">
              <a:latin typeface="Arial" panose="020B0604020202020204" pitchFamily="34" charset="0"/>
            </a:endParaRPr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 bwMode="auto">
          <a:xfrm flipV="1">
            <a:off x="1" y="586318"/>
            <a:ext cx="944033" cy="349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28"/>
          <p:cNvSpPr>
            <a:spLocks noGrp="1"/>
          </p:cNvSpPr>
          <p:nvPr>
            <p:ph type="body" sz="quarter" idx="10"/>
          </p:nvPr>
        </p:nvSpPr>
        <p:spPr>
          <a:xfrm>
            <a:off x="616808" y="1154015"/>
            <a:ext cx="10965593" cy="3524563"/>
          </a:xfrm>
        </p:spPr>
        <p:txBody>
          <a:bodyPr lIns="0" tIns="0" rIns="0" bIns="0">
            <a:noAutofit/>
          </a:bodyPr>
          <a:lstStyle>
            <a:lvl1pPr>
              <a:defRPr sz="2133" b="0" i="0">
                <a:solidFill>
                  <a:srgbClr val="231C17"/>
                </a:solidFill>
                <a:latin typeface="Swiss721 BT"/>
                <a:ea typeface="Swiss721 BT"/>
                <a:cs typeface="Arial" panose="020B0604020202020204" pitchFamily="34" charset="0"/>
              </a:defRPr>
            </a:lvl1pPr>
            <a:lvl2pPr>
              <a:defRPr sz="1867" b="0" i="0">
                <a:solidFill>
                  <a:srgbClr val="231C17"/>
                </a:solidFill>
                <a:latin typeface="Swiss721 BT"/>
                <a:ea typeface="Swiss721 BT"/>
                <a:cs typeface="Arial" panose="020B0604020202020204" pitchFamily="34" charset="0"/>
              </a:defRPr>
            </a:lvl2pPr>
            <a:lvl3pPr>
              <a:defRPr sz="1600" b="0" i="0">
                <a:solidFill>
                  <a:srgbClr val="231C17"/>
                </a:solidFill>
                <a:latin typeface="Swiss721 BT"/>
                <a:ea typeface="Swiss721 BT"/>
                <a:cs typeface="Arial" panose="020B0604020202020204" pitchFamily="34" charset="0"/>
              </a:defRPr>
            </a:lvl3pPr>
            <a:lvl4pPr>
              <a:defRPr sz="1600" b="0" i="0">
                <a:solidFill>
                  <a:srgbClr val="231C17"/>
                </a:solidFill>
                <a:latin typeface="Swiss721 BT"/>
                <a:ea typeface="Swiss721 BT"/>
                <a:cs typeface="Arial" panose="020B0604020202020204" pitchFamily="34" charset="0"/>
              </a:defRPr>
            </a:lvl4pPr>
            <a:lvl5pPr>
              <a:defRPr sz="1600" b="0" i="0">
                <a:solidFill>
                  <a:srgbClr val="231C17"/>
                </a:solidFill>
                <a:latin typeface="Aldine721 Lt BT Light" panose="02040503060506020403" pitchFamily="18" charset="0"/>
                <a:ea typeface="Aldine721 Lt BT Light" panose="02040503060506020403" pitchFamily="18" charset="0"/>
                <a:cs typeface="Aldine721 Lt BT Light" panose="02040503060506020403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itle 31"/>
          <p:cNvSpPr>
            <a:spLocks noGrp="1"/>
          </p:cNvSpPr>
          <p:nvPr>
            <p:ph type="title" hasCustomPrompt="1"/>
          </p:nvPr>
        </p:nvSpPr>
        <p:spPr>
          <a:xfrm>
            <a:off x="615709" y="365761"/>
            <a:ext cx="10966692" cy="600679"/>
          </a:xfrm>
          <a:noFill/>
        </p:spPr>
        <p:txBody>
          <a:bodyPr lIns="0" tIns="0" rIns="0" bIns="0" anchor="t">
            <a:noAutofit/>
          </a:bodyPr>
          <a:lstStyle>
            <a:lvl1pPr>
              <a:defRPr sz="3200" b="1" i="0">
                <a:solidFill>
                  <a:srgbClr val="231C17"/>
                </a:solidFill>
                <a:latin typeface="Swiss721 BT"/>
                <a:ea typeface="Swiss721 BT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B3C0E10-FB47-464E-88B4-8718F112ED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4644" y="6356351"/>
            <a:ext cx="2844800" cy="366183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33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15B0AD5-9FA0-A94F-82FE-4CE4E1FBE6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032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9" Type="http://schemas.openxmlformats.org/officeDocument/2006/relationships/slideLayout" Target="../slideLayouts/slideLayout52.xml"/><Relationship Id="rId21" Type="http://schemas.openxmlformats.org/officeDocument/2006/relationships/slideLayout" Target="../slideLayouts/slideLayout34.xml"/><Relationship Id="rId34" Type="http://schemas.openxmlformats.org/officeDocument/2006/relationships/slideLayout" Target="../slideLayouts/slideLayout47.xml"/><Relationship Id="rId42" Type="http://schemas.openxmlformats.org/officeDocument/2006/relationships/slideLayout" Target="../slideLayouts/slideLayout55.xml"/><Relationship Id="rId47" Type="http://schemas.openxmlformats.org/officeDocument/2006/relationships/slideLayout" Target="../slideLayouts/slideLayout60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9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32" Type="http://schemas.openxmlformats.org/officeDocument/2006/relationships/slideLayout" Target="../slideLayouts/slideLayout45.xml"/><Relationship Id="rId37" Type="http://schemas.openxmlformats.org/officeDocument/2006/relationships/slideLayout" Target="../slideLayouts/slideLayout50.xml"/><Relationship Id="rId40" Type="http://schemas.openxmlformats.org/officeDocument/2006/relationships/slideLayout" Target="../slideLayouts/slideLayout53.xml"/><Relationship Id="rId45" Type="http://schemas.openxmlformats.org/officeDocument/2006/relationships/slideLayout" Target="../slideLayouts/slideLayout58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36" Type="http://schemas.openxmlformats.org/officeDocument/2006/relationships/slideLayout" Target="../slideLayouts/slideLayout49.xml"/><Relationship Id="rId49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44.xml"/><Relationship Id="rId44" Type="http://schemas.openxmlformats.org/officeDocument/2006/relationships/slideLayout" Target="../slideLayouts/slideLayout57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slideLayout" Target="../slideLayouts/slideLayout43.xml"/><Relationship Id="rId35" Type="http://schemas.openxmlformats.org/officeDocument/2006/relationships/slideLayout" Target="../slideLayouts/slideLayout48.xml"/><Relationship Id="rId43" Type="http://schemas.openxmlformats.org/officeDocument/2006/relationships/slideLayout" Target="../slideLayouts/slideLayout56.xml"/><Relationship Id="rId48" Type="http://schemas.openxmlformats.org/officeDocument/2006/relationships/slideLayout" Target="../slideLayouts/slideLayout61.xml"/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33" Type="http://schemas.openxmlformats.org/officeDocument/2006/relationships/slideLayout" Target="../slideLayouts/slideLayout46.xml"/><Relationship Id="rId38" Type="http://schemas.openxmlformats.org/officeDocument/2006/relationships/slideLayout" Target="../slideLayouts/slideLayout51.xml"/><Relationship Id="rId46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33.xml"/><Relationship Id="rId41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4.xml"/><Relationship Id="rId18" Type="http://schemas.openxmlformats.org/officeDocument/2006/relationships/slideLayout" Target="../slideLayouts/slideLayout79.xml"/><Relationship Id="rId26" Type="http://schemas.openxmlformats.org/officeDocument/2006/relationships/slideLayout" Target="../slideLayouts/slideLayout87.xml"/><Relationship Id="rId39" Type="http://schemas.openxmlformats.org/officeDocument/2006/relationships/image" Target="../media/image3.tiff"/><Relationship Id="rId21" Type="http://schemas.openxmlformats.org/officeDocument/2006/relationships/slideLayout" Target="../slideLayouts/slideLayout82.xml"/><Relationship Id="rId34" Type="http://schemas.openxmlformats.org/officeDocument/2006/relationships/slideLayout" Target="../slideLayouts/slideLayout95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5" Type="http://schemas.openxmlformats.org/officeDocument/2006/relationships/slideLayout" Target="../slideLayouts/slideLayout86.xml"/><Relationship Id="rId33" Type="http://schemas.openxmlformats.org/officeDocument/2006/relationships/slideLayout" Target="../slideLayouts/slideLayout94.xml"/><Relationship Id="rId38" Type="http://schemas.openxmlformats.org/officeDocument/2006/relationships/image" Target="../media/image2.png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20" Type="http://schemas.openxmlformats.org/officeDocument/2006/relationships/slideLayout" Target="../slideLayouts/slideLayout81.xml"/><Relationship Id="rId29" Type="http://schemas.openxmlformats.org/officeDocument/2006/relationships/slideLayout" Target="../slideLayouts/slideLayout90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24" Type="http://schemas.openxmlformats.org/officeDocument/2006/relationships/slideLayout" Target="../slideLayouts/slideLayout85.xml"/><Relationship Id="rId32" Type="http://schemas.openxmlformats.org/officeDocument/2006/relationships/slideLayout" Target="../slideLayouts/slideLayout93.xml"/><Relationship Id="rId37" Type="http://schemas.openxmlformats.org/officeDocument/2006/relationships/theme" Target="../theme/theme3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23" Type="http://schemas.openxmlformats.org/officeDocument/2006/relationships/slideLayout" Target="../slideLayouts/slideLayout84.xml"/><Relationship Id="rId28" Type="http://schemas.openxmlformats.org/officeDocument/2006/relationships/slideLayout" Target="../slideLayouts/slideLayout89.xml"/><Relationship Id="rId36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71.xml"/><Relationship Id="rId19" Type="http://schemas.openxmlformats.org/officeDocument/2006/relationships/slideLayout" Target="../slideLayouts/slideLayout80.xml"/><Relationship Id="rId31" Type="http://schemas.openxmlformats.org/officeDocument/2006/relationships/slideLayout" Target="../slideLayouts/slideLayout92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Relationship Id="rId22" Type="http://schemas.openxmlformats.org/officeDocument/2006/relationships/slideLayout" Target="../slideLayouts/slideLayout83.xml"/><Relationship Id="rId27" Type="http://schemas.openxmlformats.org/officeDocument/2006/relationships/slideLayout" Target="../slideLayouts/slideLayout88.xml"/><Relationship Id="rId30" Type="http://schemas.openxmlformats.org/officeDocument/2006/relationships/slideLayout" Target="../slideLayouts/slideLayout91.xml"/><Relationship Id="rId35" Type="http://schemas.openxmlformats.org/officeDocument/2006/relationships/slideLayout" Target="../slideLayouts/slideLayout96.xml"/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image" Target="../media/image3.tiff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0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9A2664-DB63-2281-02A6-2874B6951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BB6B09-6FE2-10AE-7FB2-5DD9A6728D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0FEAC5-D564-742F-D9C0-56CE4D25E8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747FD-D337-443F-92D5-3C96DDDBEE8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CA6AEA-4B3B-528F-469A-D380204A35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5D0B9-A102-39ED-2ABC-E4ADF55419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41E69-D251-4874-9DBF-551B93D24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821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6DB7CD-5D95-D2C7-D425-28D14F5C8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595" y="284481"/>
            <a:ext cx="11566478" cy="1159192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/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16C5485-9056-4C20-3309-FAAE4FEA53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7595" y="1468827"/>
            <a:ext cx="11566478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751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  <p:sldLayoutId id="2147483692" r:id="rId27"/>
    <p:sldLayoutId id="2147483693" r:id="rId28"/>
    <p:sldLayoutId id="2147483694" r:id="rId29"/>
    <p:sldLayoutId id="2147483695" r:id="rId30"/>
    <p:sldLayoutId id="2147483696" r:id="rId31"/>
    <p:sldLayoutId id="2147483697" r:id="rId32"/>
    <p:sldLayoutId id="2147483698" r:id="rId33"/>
    <p:sldLayoutId id="2147483699" r:id="rId34"/>
    <p:sldLayoutId id="2147483700" r:id="rId35"/>
    <p:sldLayoutId id="2147483701" r:id="rId36"/>
    <p:sldLayoutId id="2147483702" r:id="rId37"/>
    <p:sldLayoutId id="2147483703" r:id="rId38"/>
    <p:sldLayoutId id="2147483704" r:id="rId39"/>
    <p:sldLayoutId id="2147483705" r:id="rId40"/>
    <p:sldLayoutId id="2147483706" r:id="rId41"/>
    <p:sldLayoutId id="2147483707" r:id="rId42"/>
    <p:sldLayoutId id="2147483708" r:id="rId43"/>
    <p:sldLayoutId id="2147483709" r:id="rId44"/>
    <p:sldLayoutId id="2147483710" r:id="rId45"/>
    <p:sldLayoutId id="2147483711" r:id="rId46"/>
    <p:sldLayoutId id="2147483712" r:id="rId47"/>
    <p:sldLayoutId id="2147483713" r:id="rId4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38125" indent="-23812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tabLst/>
        <a:defRPr lang="en-US" sz="1800" b="0" i="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28892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System Font Regular"/>
        <a:buChar char="–"/>
        <a:tabLst/>
        <a:defRPr lang="en-US" sz="1800" b="0" i="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862013" indent="-28733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Courier New" panose="02070309020205020404" pitchFamily="49" charset="0"/>
        <a:buChar char="o"/>
        <a:tabLst/>
        <a:defRPr lang="en-US" sz="1800" b="0" i="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9350" indent="-28733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System Font Regular"/>
        <a:buChar char="&gt;"/>
        <a:tabLst/>
        <a:defRPr lang="en-US" sz="1800" b="0" i="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436688" indent="-28733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tabLst/>
        <a:defRPr lang="en-US" sz="1800" b="0" i="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144">
          <p15:clr>
            <a:srgbClr val="F26B43"/>
          </p15:clr>
        </p15:guide>
        <p15:guide id="3" pos="748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3513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1"/>
            <a:r>
              <a:rPr lang="en-US"/>
              <a:t>Third Level</a:t>
            </a:r>
          </a:p>
          <a:p>
            <a:pPr lvl="1"/>
            <a:r>
              <a:rPr lang="en-US"/>
              <a:t>Fourth Level</a:t>
            </a:r>
          </a:p>
          <a:p>
            <a:pPr lvl="1"/>
            <a:r>
              <a:rPr lang="en-US"/>
              <a:t>Fifth Level</a:t>
            </a:r>
          </a:p>
        </p:txBody>
      </p:sp>
      <p:sp>
        <p:nvSpPr>
          <p:cNvPr id="8" name="Footer Placeholder 5"/>
          <p:cNvSpPr txBox="1">
            <a:spLocks/>
          </p:cNvSpPr>
          <p:nvPr userDrawn="1"/>
        </p:nvSpPr>
        <p:spPr>
          <a:xfrm>
            <a:off x="7516243" y="6457209"/>
            <a:ext cx="4034781" cy="20016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b="1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7" b="0">
                <a:solidFill>
                  <a:srgbClr val="181818"/>
                </a:solidFill>
              </a:rPr>
              <a:t>©2023 MARRIOTT INTERNATIONAL, INC. PROPRIETARY AND CONFIDENTIAL.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551024" y="6425479"/>
            <a:ext cx="315920" cy="263614"/>
          </a:xfrm>
          <a:prstGeom prst="rect">
            <a:avLst/>
          </a:prstGeom>
        </p:spPr>
        <p:txBody>
          <a:bodyPr vert="horz" lIns="91440" tIns="45721" rIns="91440" bIns="45721" rtlCol="0" anchor="ctr" anchorCtr="0"/>
          <a:lstStyle>
            <a:defPPr>
              <a:defRPr lang="en-US"/>
            </a:defPPr>
            <a:lvl1pPr marL="0" algn="ctr" defTabSz="914400" rtl="0" eaLnBrk="1" latinLnBrk="0" hangingPunct="1">
              <a:defRPr sz="800" b="1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71ECAA-2336-A245-81F3-97F617CFFBB3}" type="slidenum">
              <a:rPr lang="en-US" sz="800" smtClean="0">
                <a:solidFill>
                  <a:srgbClr val="181818"/>
                </a:solidFill>
              </a:rPr>
              <a:pPr/>
              <a:t>‹#›</a:t>
            </a:fld>
            <a:endParaRPr lang="en-US" sz="800">
              <a:solidFill>
                <a:srgbClr val="181818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BD5BC65-E528-D916-E8DA-27F8E1E5F2C8}"/>
              </a:ext>
            </a:extLst>
          </p:cNvPr>
          <p:cNvGrpSpPr/>
          <p:nvPr userDrawn="1"/>
        </p:nvGrpSpPr>
        <p:grpSpPr>
          <a:xfrm>
            <a:off x="520212" y="6337573"/>
            <a:ext cx="1292977" cy="363931"/>
            <a:chOff x="4289188" y="1735303"/>
            <a:chExt cx="2812959" cy="80341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4A40794-5F9A-1778-8EE1-933176858E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07128" y="1735303"/>
              <a:ext cx="795019" cy="80341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F494A19-D057-5747-B3FF-60C6195095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9"/>
            <a:stretch>
              <a:fillRect/>
            </a:stretch>
          </p:blipFill>
          <p:spPr>
            <a:xfrm>
              <a:off x="4289188" y="1882005"/>
              <a:ext cx="1769968" cy="5106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6954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732" r:id="rId18"/>
    <p:sldLayoutId id="2147483733" r:id="rId19"/>
    <p:sldLayoutId id="2147483734" r:id="rId20"/>
    <p:sldLayoutId id="2147483735" r:id="rId21"/>
    <p:sldLayoutId id="2147483736" r:id="rId22"/>
    <p:sldLayoutId id="2147483737" r:id="rId23"/>
    <p:sldLayoutId id="2147483738" r:id="rId24"/>
    <p:sldLayoutId id="2147483739" r:id="rId25"/>
    <p:sldLayoutId id="2147483740" r:id="rId26"/>
    <p:sldLayoutId id="2147483741" r:id="rId27"/>
    <p:sldLayoutId id="2147483742" r:id="rId28"/>
    <p:sldLayoutId id="2147483743" r:id="rId29"/>
    <p:sldLayoutId id="2147483744" r:id="rId30"/>
    <p:sldLayoutId id="2147483745" r:id="rId31"/>
    <p:sldLayoutId id="2147483746" r:id="rId32"/>
    <p:sldLayoutId id="2147483747" r:id="rId33"/>
    <p:sldLayoutId id="2147483748" r:id="rId34"/>
    <p:sldLayoutId id="2147483749" r:id="rId35"/>
    <p:sldLayoutId id="2147483750" r:id="rId36"/>
  </p:sldLayoutIdLst>
  <p:hf sldNum="0" hdr="0" ftr="0" dt="0"/>
  <p:txStyles>
    <p:titleStyle>
      <a:lvl1pPr algn="l" defTabSz="914438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10" indent="-228610" algn="l" defTabSz="914438" rtl="0" eaLnBrk="1" latinLnBrk="0" hangingPunct="1">
        <a:lnSpc>
          <a:spcPct val="90000"/>
        </a:lnSpc>
        <a:spcBef>
          <a:spcPts val="1000"/>
        </a:spcBef>
        <a:buClr>
          <a:srgbClr val="ED854F"/>
        </a:buClr>
        <a:buSzPct val="120000"/>
        <a:buFont typeface="Arial" panose="020B0604020202020204" pitchFamily="34" charset="0"/>
        <a:buChar char="•"/>
        <a:defRPr sz="2908" kern="1200">
          <a:solidFill>
            <a:srgbClr val="383838"/>
          </a:solidFill>
          <a:latin typeface="Arial" charset="0"/>
          <a:ea typeface="Arial" charset="0"/>
          <a:cs typeface="Arial" charset="0"/>
        </a:defRPr>
      </a:lvl1pPr>
      <a:lvl2pPr marL="685828" indent="-228610" algn="l" defTabSz="914438" rtl="0" eaLnBrk="1" latinLnBrk="0" hangingPunct="1">
        <a:lnSpc>
          <a:spcPct val="90000"/>
        </a:lnSpc>
        <a:spcBef>
          <a:spcPts val="500"/>
        </a:spcBef>
        <a:buClr>
          <a:srgbClr val="FF9662"/>
        </a:buClr>
        <a:buSzPct val="100000"/>
        <a:buFont typeface="Arial" panose="020B0604020202020204" pitchFamily="34" charset="0"/>
        <a:buChar char="•"/>
        <a:defRPr sz="2181" kern="1200">
          <a:solidFill>
            <a:srgbClr val="383838"/>
          </a:solidFill>
          <a:latin typeface="Arial" charset="0"/>
          <a:ea typeface="Arial" charset="0"/>
          <a:cs typeface="Arial" charset="0"/>
        </a:defRPr>
      </a:lvl2pPr>
      <a:lvl3pPr marL="1143046" indent="-228610" algn="l" defTabSz="914438" rtl="0" eaLnBrk="1" latinLnBrk="0" hangingPunct="1">
        <a:lnSpc>
          <a:spcPct val="90000"/>
        </a:lnSpc>
        <a:spcBef>
          <a:spcPts val="500"/>
        </a:spcBef>
        <a:buClr>
          <a:srgbClr val="ED854F"/>
        </a:buClr>
        <a:buFont typeface="Arial" panose="020B0604020202020204" pitchFamily="34" charset="0"/>
        <a:buChar char="•"/>
        <a:defRPr sz="2181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64" indent="-228610" algn="l" defTabSz="914438" rtl="0" eaLnBrk="1" latinLnBrk="0" hangingPunct="1">
        <a:lnSpc>
          <a:spcPct val="90000"/>
        </a:lnSpc>
        <a:spcBef>
          <a:spcPts val="500"/>
        </a:spcBef>
        <a:buClr>
          <a:srgbClr val="FF9662"/>
        </a:buClr>
        <a:buFont typeface="Arial" panose="020B0604020202020204" pitchFamily="34" charset="0"/>
        <a:buChar char="•"/>
        <a:defRPr sz="2181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84" indent="-228610" algn="l" defTabSz="914438" rtl="0" eaLnBrk="1" latinLnBrk="0" hangingPunct="1">
        <a:lnSpc>
          <a:spcPct val="90000"/>
        </a:lnSpc>
        <a:spcBef>
          <a:spcPts val="500"/>
        </a:spcBef>
        <a:buClr>
          <a:srgbClr val="FF9662"/>
        </a:buClr>
        <a:buFont typeface="Arial" panose="020B0604020202020204" pitchFamily="34" charset="0"/>
        <a:buChar char="•"/>
        <a:defRPr sz="2181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702" indent="-228610" algn="l" defTabSz="91443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21" indent="-228610" algn="l" defTabSz="91443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38" indent="-228610" algn="l" defTabSz="91443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58" indent="-228610" algn="l" defTabSz="91443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8" algn="l" defTabSz="9144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38" algn="l" defTabSz="9144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55" algn="l" defTabSz="9144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74" algn="l" defTabSz="9144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92" algn="l" defTabSz="9144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12" algn="l" defTabSz="9144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29" algn="l" defTabSz="9144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48" algn="l" defTabSz="9144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BB0C03-022F-4280-AF1A-130BD9A85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371600"/>
            <a:ext cx="55245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5D41FF-F777-477D-826A-F863F0C634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DC7F54-E95E-4C37-9FC8-5F011B5FC0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47152-D1A2-4DCA-A7F5-20FEC5283BD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383925E-6025-0BC0-0901-1805826D59EA}"/>
              </a:ext>
            </a:extLst>
          </p:cNvPr>
          <p:cNvGrpSpPr/>
          <p:nvPr userDrawn="1"/>
        </p:nvGrpSpPr>
        <p:grpSpPr>
          <a:xfrm>
            <a:off x="520212" y="6187579"/>
            <a:ext cx="1292977" cy="363931"/>
            <a:chOff x="4289188" y="1735303"/>
            <a:chExt cx="2812959" cy="80341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C30E956-CDA9-27E9-0E2B-84998DBE7A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07128" y="1735303"/>
              <a:ext cx="795019" cy="80341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26D749D-7CF6-5A00-9EB7-CD992A0591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/>
            <a:stretch>
              <a:fillRect/>
            </a:stretch>
          </p:blipFill>
          <p:spPr>
            <a:xfrm>
              <a:off x="4289188" y="1882005"/>
              <a:ext cx="1769968" cy="5106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8218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i="0" kern="1200">
          <a:solidFill>
            <a:schemeClr val="tx1"/>
          </a:solidFill>
          <a:latin typeface="Swiss721 BT" pitchFamily="82" charset="0"/>
          <a:ea typeface="+mj-ea"/>
          <a:cs typeface="Swiss721 BT" pitchFamily="8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60">
          <p15:clr>
            <a:srgbClr val="F26B43"/>
          </p15:clr>
        </p15:guide>
        <p15:guide id="4" pos="3072">
          <p15:clr>
            <a:srgbClr val="F26B43"/>
          </p15:clr>
        </p15:guide>
        <p15:guide id="5" pos="1536">
          <p15:clr>
            <a:srgbClr val="F26B43"/>
          </p15:clr>
        </p15:guide>
        <p15:guide id="6" pos="4632">
          <p15:clr>
            <a:srgbClr val="F26B43"/>
          </p15:clr>
        </p15:guide>
        <p15:guide id="7" pos="6168">
          <p15:clr>
            <a:srgbClr val="F26B43"/>
          </p15:clr>
        </p15:guide>
        <p15:guide id="8" orient="horz" pos="864">
          <p15:clr>
            <a:srgbClr val="F26B43"/>
          </p15:clr>
        </p15:guide>
        <p15:guide id="9" orient="horz" pos="1752">
          <p15:clr>
            <a:srgbClr val="F26B43"/>
          </p15:clr>
        </p15:guide>
        <p15:guide id="10" orient="horz" pos="2616">
          <p15:clr>
            <a:srgbClr val="F26B43"/>
          </p15:clr>
        </p15:guide>
        <p15:guide id="11" orient="horz" pos="350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0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0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0E09470-B8F3-3547-9AD0-8CABF8722253}"/>
              </a:ext>
            </a:extLst>
          </p:cNvPr>
          <p:cNvSpPr txBox="1"/>
          <p:nvPr/>
        </p:nvSpPr>
        <p:spPr>
          <a:xfrm>
            <a:off x="637880" y="6427112"/>
            <a:ext cx="17139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wiss721 Lt BT" pitchFamily="82" charset="0"/>
                <a:ea typeface="+mn-ea"/>
                <a:cs typeface="Swiss721 Lt BT" pitchFamily="82" charset="0"/>
              </a:rPr>
              <a:t>W Los Angeles - West Beverly Hills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02EB00A-8DCC-53D8-8C73-625E341887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/>
              <a:t>JUNE 2023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0099B82-BD32-4CC1-118D-06B67D0E3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Arial" panose="020B0604020202020204" pitchFamily="34" charset="0"/>
              </a:rPr>
              <a:t>eAppend</a:t>
            </a:r>
            <a:r>
              <a:rPr lang="en-US">
                <a:latin typeface="Arial" panose="020B0604020202020204" pitchFamily="34" charset="0"/>
              </a:rPr>
              <a:t> Re-Engagement Strategy</a:t>
            </a:r>
          </a:p>
        </p:txBody>
      </p:sp>
    </p:spTree>
    <p:extLst>
      <p:ext uri="{BB962C8B-B14F-4D97-AF65-F5344CB8AC3E}">
        <p14:creationId xmlns:p14="http://schemas.microsoft.com/office/powerpoint/2010/main" val="3646797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D35CC97-E4DA-8566-AEFE-4B038813C0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771650"/>
            <a:ext cx="12192000" cy="5086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4" name="Connector: Elbow 93">
            <a:extLst>
              <a:ext uri="{FF2B5EF4-FFF2-40B4-BE49-F238E27FC236}">
                <a16:creationId xmlns:a16="http://schemas.microsoft.com/office/drawing/2014/main" id="{04B0C02F-3B82-D4AA-ACB0-5287931E1DA3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3143251" y="3730666"/>
            <a:ext cx="4669835" cy="764822"/>
          </a:xfrm>
          <a:prstGeom prst="bentConnector3">
            <a:avLst>
              <a:gd name="adj1" fmla="val 14634"/>
            </a:avLst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E4D85783-5FA0-47F8-78F5-62354C5CE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346" y="320745"/>
            <a:ext cx="10629806" cy="749808"/>
          </a:xfrm>
        </p:spPr>
        <p:txBody>
          <a:bodyPr/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“Welcome Back to Email”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77732C2-E373-452F-7D73-DA427CAC0474}"/>
              </a:ext>
            </a:extLst>
          </p:cNvPr>
          <p:cNvSpPr/>
          <p:nvPr/>
        </p:nvSpPr>
        <p:spPr>
          <a:xfrm>
            <a:off x="340069" y="3586339"/>
            <a:ext cx="2803182" cy="1818298"/>
          </a:xfrm>
          <a:prstGeom prst="rect">
            <a:avLst/>
          </a:prstGeom>
          <a:solidFill>
            <a:srgbClr val="08564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hape 2434">
            <a:extLst>
              <a:ext uri="{FF2B5EF4-FFF2-40B4-BE49-F238E27FC236}">
                <a16:creationId xmlns:a16="http://schemas.microsoft.com/office/drawing/2014/main" id="{D2DF6CA2-DCC1-46FE-E702-4896821030B0}"/>
              </a:ext>
            </a:extLst>
          </p:cNvPr>
          <p:cNvSpPr/>
          <p:nvPr/>
        </p:nvSpPr>
        <p:spPr>
          <a:xfrm>
            <a:off x="494086" y="3038619"/>
            <a:ext cx="2490800" cy="492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ctr" defTabSz="6094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067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HEADER</a:t>
            </a:r>
          </a:p>
        </p:txBody>
      </p:sp>
      <p:sp>
        <p:nvSpPr>
          <p:cNvPr id="44" name="Shape 2435">
            <a:extLst>
              <a:ext uri="{FF2B5EF4-FFF2-40B4-BE49-F238E27FC236}">
                <a16:creationId xmlns:a16="http://schemas.microsoft.com/office/drawing/2014/main" id="{23CA132E-4918-AB53-DF52-1D95285D2FA8}"/>
              </a:ext>
            </a:extLst>
          </p:cNvPr>
          <p:cNvSpPr/>
          <p:nvPr/>
        </p:nvSpPr>
        <p:spPr>
          <a:xfrm>
            <a:off x="494086" y="3683063"/>
            <a:ext cx="2490800" cy="1655156"/>
          </a:xfrm>
          <a:prstGeom prst="rect">
            <a:avLst/>
          </a:prstGeom>
          <a:solidFill>
            <a:srgbClr val="CEDCD8"/>
          </a:solidFill>
          <a:ln w="9525" cap="flat" cmpd="sng">
            <a:solidFill>
              <a:srgbClr val="0B726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ctr" defTabSz="6094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HERO: PRIMARY MESSAGE </a:t>
            </a:r>
          </a:p>
          <a:p>
            <a:pPr marL="0" marR="0" lvl="0" indent="0" algn="ctr" defTabSz="6094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0" marR="0" lvl="0" indent="0" algn="ctr" defTabSz="6094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Supporting Body Copy</a:t>
            </a:r>
          </a:p>
          <a:p>
            <a:pPr marL="0" marR="0" lvl="0" indent="0" algn="ctr" defTabSz="6094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0" marR="0" lvl="0" indent="0" algn="ctr" defTabSz="6094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0" marR="0" lvl="0" indent="0" algn="ctr" defTabSz="6094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0" marR="0" lvl="0" indent="0" algn="ctr" defTabSz="6094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50" name="Shape 2435">
            <a:extLst>
              <a:ext uri="{FF2B5EF4-FFF2-40B4-BE49-F238E27FC236}">
                <a16:creationId xmlns:a16="http://schemas.microsoft.com/office/drawing/2014/main" id="{4A6A1E14-1277-22F2-96B7-B8D9C995E445}"/>
              </a:ext>
            </a:extLst>
          </p:cNvPr>
          <p:cNvSpPr/>
          <p:nvPr/>
        </p:nvSpPr>
        <p:spPr>
          <a:xfrm>
            <a:off x="1311928" y="4828942"/>
            <a:ext cx="880450" cy="30719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ctr" defTabSz="6094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137500"/>
              <a:buFontTx/>
              <a:buNone/>
              <a:tabLst/>
              <a:defRPr/>
            </a:pPr>
            <a:r>
              <a:rPr kumimoji="0" lang="en" sz="1067" b="0" i="0" u="none" strike="noStrike" kern="1200" cap="none" spc="0" normalizeH="0" baseline="0" noProof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Main CTA</a:t>
            </a:r>
          </a:p>
        </p:txBody>
      </p:sp>
      <p:sp>
        <p:nvSpPr>
          <p:cNvPr id="56" name="Shape 2437">
            <a:extLst>
              <a:ext uri="{FF2B5EF4-FFF2-40B4-BE49-F238E27FC236}">
                <a16:creationId xmlns:a16="http://schemas.microsoft.com/office/drawing/2014/main" id="{28137E89-9A2F-2CA1-1EE2-FD361C4B5D9D}"/>
              </a:ext>
            </a:extLst>
          </p:cNvPr>
          <p:cNvSpPr/>
          <p:nvPr/>
        </p:nvSpPr>
        <p:spPr>
          <a:xfrm>
            <a:off x="485744" y="2609670"/>
            <a:ext cx="2490800" cy="289688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ctr" defTabSz="6094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067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EMAIL TEMPLATE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8D518E2-C31A-EC11-3F28-8DF1BBF4652B}"/>
              </a:ext>
            </a:extLst>
          </p:cNvPr>
          <p:cNvCxnSpPr>
            <a:cxnSpLocks/>
          </p:cNvCxnSpPr>
          <p:nvPr/>
        </p:nvCxnSpPr>
        <p:spPr>
          <a:xfrm>
            <a:off x="-8686" y="967127"/>
            <a:ext cx="4341468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EA8350ED-F47F-5D20-D65B-8835FD0B613F}"/>
              </a:ext>
            </a:extLst>
          </p:cNvPr>
          <p:cNvSpPr txBox="1"/>
          <p:nvPr/>
        </p:nvSpPr>
        <p:spPr>
          <a:xfrm>
            <a:off x="-8686" y="-222228"/>
            <a:ext cx="1152939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68" fontAlgn="base">
              <a:spcBef>
                <a:spcPct val="0"/>
              </a:spcBef>
              <a:spcAft>
                <a:spcPct val="0"/>
              </a:spcAft>
            </a:pPr>
            <a:r>
              <a:rPr lang="en-US" sz="9700" b="1">
                <a:solidFill>
                  <a:schemeClr val="tx1">
                    <a:lumMod val="50000"/>
                    <a:lumOff val="50000"/>
                    <a:alpha val="28000"/>
                  </a:schemeClr>
                </a:solidFill>
                <a:latin typeface="Arial Black" panose="020B0604020202020204" pitchFamily="34" charset="0"/>
                <a:ea typeface="ＭＳ Ｐゴシック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1" name="Content Placeholder 2">
            <a:extLst>
              <a:ext uri="{FF2B5EF4-FFF2-40B4-BE49-F238E27FC236}">
                <a16:creationId xmlns:a16="http://schemas.microsoft.com/office/drawing/2014/main" id="{1B84E626-3AA7-A6CF-6231-975E713DEEB8}"/>
              </a:ext>
            </a:extLst>
          </p:cNvPr>
          <p:cNvSpPr txBox="1">
            <a:spLocks/>
          </p:cNvSpPr>
          <p:nvPr/>
        </p:nvSpPr>
        <p:spPr>
          <a:xfrm>
            <a:off x="225976" y="1114458"/>
            <a:ext cx="8482627" cy="5179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Welcome Back touch intended to bridge the gap between the Permission Pass email and the Re-Engagement series to let the member know why they are receiving this communication, the benefits of email, and welcoming them back to Marriott communications.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0511E5A-3919-EA7F-52C8-F299E33F3B3B}"/>
              </a:ext>
            </a:extLst>
          </p:cNvPr>
          <p:cNvSpPr/>
          <p:nvPr/>
        </p:nvSpPr>
        <p:spPr>
          <a:xfrm>
            <a:off x="350562" y="5401028"/>
            <a:ext cx="2803182" cy="677832"/>
          </a:xfrm>
          <a:prstGeom prst="rect">
            <a:avLst/>
          </a:prstGeom>
          <a:solidFill>
            <a:srgbClr val="08564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hape 2437">
            <a:extLst>
              <a:ext uri="{FF2B5EF4-FFF2-40B4-BE49-F238E27FC236}">
                <a16:creationId xmlns:a16="http://schemas.microsoft.com/office/drawing/2014/main" id="{82A81C4F-7B39-9FAF-1E2B-B0A562A99E07}"/>
              </a:ext>
            </a:extLst>
          </p:cNvPr>
          <p:cNvSpPr/>
          <p:nvPr/>
        </p:nvSpPr>
        <p:spPr>
          <a:xfrm>
            <a:off x="494052" y="6137180"/>
            <a:ext cx="2490800" cy="2896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ctr" defTabSz="6094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067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FOOTER</a:t>
            </a:r>
          </a:p>
        </p:txBody>
      </p:sp>
      <p:sp>
        <p:nvSpPr>
          <p:cNvPr id="46" name="Shape 2438">
            <a:extLst>
              <a:ext uri="{FF2B5EF4-FFF2-40B4-BE49-F238E27FC236}">
                <a16:creationId xmlns:a16="http://schemas.microsoft.com/office/drawing/2014/main" id="{8AD85560-58D9-36CB-7225-724CA337DB1B}"/>
              </a:ext>
            </a:extLst>
          </p:cNvPr>
          <p:cNvSpPr/>
          <p:nvPr/>
        </p:nvSpPr>
        <p:spPr>
          <a:xfrm>
            <a:off x="494053" y="5455030"/>
            <a:ext cx="2490800" cy="549797"/>
          </a:xfrm>
          <a:prstGeom prst="rect">
            <a:avLst/>
          </a:prstGeom>
          <a:solidFill>
            <a:srgbClr val="CEDCD8"/>
          </a:solidFill>
          <a:ln w="9525" cap="flat" cmpd="sng">
            <a:solidFill>
              <a:srgbClr val="0B726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 defTabSz="609468" fontAlgn="base">
              <a:spcAft>
                <a:spcPct val="0"/>
              </a:spcAft>
            </a:pPr>
            <a:r>
              <a:rPr lang="en" sz="1067" b="1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MODULE 2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732A65-0D1B-12D1-F7D2-F5B72BC24CFA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3153743" y="5739944"/>
            <a:ext cx="704088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C95CD9BB-CAF4-758C-7A95-342B68F68175}"/>
              </a:ext>
            </a:extLst>
          </p:cNvPr>
          <p:cNvGrpSpPr/>
          <p:nvPr/>
        </p:nvGrpSpPr>
        <p:grpSpPr>
          <a:xfrm>
            <a:off x="10762024" y="5664344"/>
            <a:ext cx="584232" cy="151200"/>
            <a:chOff x="6263552" y="5655233"/>
            <a:chExt cx="584232" cy="151200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698850F-BE59-42CE-066E-1CDB0D239963}"/>
                </a:ext>
              </a:extLst>
            </p:cNvPr>
            <p:cNvCxnSpPr>
              <a:cxnSpLocks/>
            </p:cNvCxnSpPr>
            <p:nvPr/>
          </p:nvCxnSpPr>
          <p:spPr>
            <a:xfrm>
              <a:off x="6263552" y="5730833"/>
              <a:ext cx="435776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27" name="Shape 2446">
              <a:extLst>
                <a:ext uri="{FF2B5EF4-FFF2-40B4-BE49-F238E27FC236}">
                  <a16:creationId xmlns:a16="http://schemas.microsoft.com/office/drawing/2014/main" id="{D954C8AA-0CB2-2DA2-E27B-9EBF2C6D56AE}"/>
                </a:ext>
              </a:extLst>
            </p:cNvPr>
            <p:cNvSpPr/>
            <p:nvPr/>
          </p:nvSpPr>
          <p:spPr>
            <a:xfrm>
              <a:off x="6696584" y="5655233"/>
              <a:ext cx="151200" cy="15120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marL="0" marR="0" lvl="0" indent="0" algn="l" defTabSz="609468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3A5F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</p:grpSp>
      <p:sp>
        <p:nvSpPr>
          <p:cNvPr id="6" name="Shape 2446">
            <a:extLst>
              <a:ext uri="{FF2B5EF4-FFF2-40B4-BE49-F238E27FC236}">
                <a16:creationId xmlns:a16="http://schemas.microsoft.com/office/drawing/2014/main" id="{1B24A090-5130-F275-2C65-0DB98D348C37}"/>
              </a:ext>
            </a:extLst>
          </p:cNvPr>
          <p:cNvSpPr/>
          <p:nvPr/>
        </p:nvSpPr>
        <p:spPr>
          <a:xfrm>
            <a:off x="7766056" y="3665350"/>
            <a:ext cx="151200" cy="1512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l" defTabSz="6094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D3A5F"/>
              </a:solidFill>
              <a:effectLst/>
              <a:uLnTx/>
              <a:uFillTx/>
              <a:ea typeface="ＭＳ Ｐゴシック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7115174-58B0-0D1C-9785-A8C6B33FA293}"/>
              </a:ext>
            </a:extLst>
          </p:cNvPr>
          <p:cNvGrpSpPr/>
          <p:nvPr/>
        </p:nvGrpSpPr>
        <p:grpSpPr>
          <a:xfrm>
            <a:off x="4840351" y="2393631"/>
            <a:ext cx="2029968" cy="2154833"/>
            <a:chOff x="9848846" y="2443166"/>
            <a:chExt cx="2029968" cy="2154833"/>
          </a:xfrm>
        </p:grpSpPr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B7A74186-3627-880D-93AB-CE9549C3C1C0}"/>
                </a:ext>
              </a:extLst>
            </p:cNvPr>
            <p:cNvSpPr/>
            <p:nvPr/>
          </p:nvSpPr>
          <p:spPr>
            <a:xfrm>
              <a:off x="9848846" y="2645023"/>
              <a:ext cx="2029968" cy="19485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9EE173BA-EB1F-2653-1279-D55B9E39BC74}"/>
                </a:ext>
              </a:extLst>
            </p:cNvPr>
            <p:cNvSpPr txBox="1"/>
            <p:nvPr/>
          </p:nvSpPr>
          <p:spPr>
            <a:xfrm>
              <a:off x="9925050" y="2443166"/>
              <a:ext cx="1865376" cy="430887"/>
            </a:xfrm>
            <a:prstGeom prst="rect">
              <a:avLst/>
            </a:prstGeom>
            <a:solidFill>
              <a:srgbClr val="E1EBE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1G. Why You’re Getting This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C2FED189-FDD8-4BE6-1398-EF08A6CD67E9}"/>
                </a:ext>
              </a:extLst>
            </p:cNvPr>
            <p:cNvSpPr txBox="1"/>
            <p:nvPr/>
          </p:nvSpPr>
          <p:spPr>
            <a:xfrm>
              <a:off x="9861350" y="2819106"/>
              <a:ext cx="1961449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“We’re excited to be talking to you”</a:t>
              </a:r>
            </a:p>
            <a:p>
              <a:pPr algn="ctr"/>
              <a:endParaRPr 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Reminder of email benefits</a:t>
              </a:r>
            </a:p>
            <a:p>
              <a:pPr algn="ctr"/>
              <a:endParaRPr 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AC5368DD-26CC-3CEA-DB16-AE8060667D09}"/>
                </a:ext>
              </a:extLst>
            </p:cNvPr>
            <p:cNvSpPr txBox="1"/>
            <p:nvPr/>
          </p:nvSpPr>
          <p:spPr>
            <a:xfrm>
              <a:off x="9883805" y="4167112"/>
              <a:ext cx="196144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>
                  <a:latin typeface="Arial" panose="020B0604020202020204" pitchFamily="34" charset="0"/>
                  <a:cs typeface="Arial" panose="020B0604020202020204" pitchFamily="34" charset="0"/>
                </a:rPr>
                <a:t>Data Signal</a:t>
              </a:r>
              <a:r>
                <a:rPr lang="en-US" sz="1100">
                  <a:latin typeface="Arial" panose="020B0604020202020204" pitchFamily="34" charset="0"/>
                  <a:cs typeface="Arial" panose="020B0604020202020204" pitchFamily="34" charset="0"/>
                </a:rPr>
                <a:t>: Luxury Reservation</a:t>
              </a:r>
            </a:p>
          </p:txBody>
        </p: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FF91C5E-5DC2-C2D2-6ABC-16C32A215160}"/>
                </a:ext>
              </a:extLst>
            </p:cNvPr>
            <p:cNvCxnSpPr>
              <a:cxnSpLocks/>
            </p:cNvCxnSpPr>
            <p:nvPr/>
          </p:nvCxnSpPr>
          <p:spPr>
            <a:xfrm>
              <a:off x="10169099" y="4066236"/>
              <a:ext cx="1552575" cy="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Shape 2435">
              <a:extLst>
                <a:ext uri="{FF2B5EF4-FFF2-40B4-BE49-F238E27FC236}">
                  <a16:creationId xmlns:a16="http://schemas.microsoft.com/office/drawing/2014/main" id="{B47BC6FC-EE33-AF93-7BC5-0E7E9A482B74}"/>
                </a:ext>
              </a:extLst>
            </p:cNvPr>
            <p:cNvSpPr/>
            <p:nvPr/>
          </p:nvSpPr>
          <p:spPr>
            <a:xfrm>
              <a:off x="10501038" y="3638006"/>
              <a:ext cx="880450" cy="307194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marL="0" marR="0" lvl="0" indent="0" algn="ctr" defTabSz="609468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000000"/>
                </a:buClr>
                <a:buSzPct val="137500"/>
                <a:buFontTx/>
                <a:buNone/>
                <a:tabLst/>
                <a:defRPr/>
              </a:pPr>
              <a:r>
                <a:rPr kumimoji="0" lang="en" sz="1067" b="0" i="0" u="none" strike="noStrike" kern="1200" cap="none" spc="0" normalizeH="0" baseline="0" noProof="0" dirty="0">
                  <a:ln>
                    <a:noFill/>
                  </a:ln>
                  <a:solidFill>
                    <a:srgbClr val="999999"/>
                  </a:solidFill>
                  <a:effectLst/>
                  <a:uLnTx/>
                  <a:uFillTx/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Explore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A553DA0-63FD-B171-375A-C48AF3C61B74}"/>
              </a:ext>
            </a:extLst>
          </p:cNvPr>
          <p:cNvGrpSpPr/>
          <p:nvPr/>
        </p:nvGrpSpPr>
        <p:grpSpPr>
          <a:xfrm>
            <a:off x="4057045" y="1743405"/>
            <a:ext cx="3756041" cy="600379"/>
            <a:chOff x="4061245" y="1829110"/>
            <a:chExt cx="3756041" cy="60037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056B98A-77AD-BA28-D7E3-500F4DCF1E65}"/>
                </a:ext>
              </a:extLst>
            </p:cNvPr>
            <p:cNvSpPr/>
            <p:nvPr/>
          </p:nvSpPr>
          <p:spPr>
            <a:xfrm>
              <a:off x="4061245" y="1943926"/>
              <a:ext cx="3594198" cy="4855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7395D09-FF88-6979-F563-95BF0A8840B5}"/>
                </a:ext>
              </a:extLst>
            </p:cNvPr>
            <p:cNvSpPr txBox="1"/>
            <p:nvPr/>
          </p:nvSpPr>
          <p:spPr>
            <a:xfrm>
              <a:off x="4514172" y="1829110"/>
              <a:ext cx="2814701" cy="261610"/>
            </a:xfrm>
            <a:prstGeom prst="rect">
              <a:avLst/>
            </a:prstGeom>
            <a:solidFill>
              <a:srgbClr val="D7D7D7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>
                  <a:latin typeface="Arial" panose="020B0604020202020204" pitchFamily="34" charset="0"/>
                  <a:cs typeface="Arial" panose="020B0604020202020204" pitchFamily="34" charset="0"/>
                </a:rPr>
                <a:t>Welcome Back to Email!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C0F50F9-82E4-46C2-A6EA-E1B644679AB7}"/>
                </a:ext>
              </a:extLst>
            </p:cNvPr>
            <p:cNvSpPr txBox="1"/>
            <p:nvPr/>
          </p:nvSpPr>
          <p:spPr>
            <a:xfrm>
              <a:off x="4167324" y="2101771"/>
              <a:ext cx="340305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>
                  <a:latin typeface="Arial" panose="020B0604020202020204" pitchFamily="34" charset="0"/>
                  <a:cs typeface="Arial" panose="020B0604020202020204" pitchFamily="34" charset="0"/>
                </a:rPr>
                <a:t>“We’ve missed you and we’re glad you’re here!”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9AD8511-A901-6AD5-1272-ECC96BC915BF}"/>
                </a:ext>
              </a:extLst>
            </p:cNvPr>
            <p:cNvCxnSpPr>
              <a:cxnSpLocks/>
              <a:stCxn id="4" idx="3"/>
            </p:cNvCxnSpPr>
            <p:nvPr/>
          </p:nvCxnSpPr>
          <p:spPr>
            <a:xfrm>
              <a:off x="7655443" y="2186708"/>
              <a:ext cx="161843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2DFC1AAE-8813-BF65-42E4-14D9BD931D0B}"/>
              </a:ext>
            </a:extLst>
          </p:cNvPr>
          <p:cNvCxnSpPr>
            <a:cxnSpLocks/>
            <a:stCxn id="43" idx="3"/>
            <a:endCxn id="4" idx="1"/>
          </p:cNvCxnSpPr>
          <p:nvPr/>
        </p:nvCxnSpPr>
        <p:spPr>
          <a:xfrm flipV="1">
            <a:off x="2984886" y="2101003"/>
            <a:ext cx="1072159" cy="118401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5" name="Shape 2446">
            <a:extLst>
              <a:ext uri="{FF2B5EF4-FFF2-40B4-BE49-F238E27FC236}">
                <a16:creationId xmlns:a16="http://schemas.microsoft.com/office/drawing/2014/main" id="{6ECCD313-7EB0-FF77-F7F0-8BB5279B9D5B}"/>
              </a:ext>
            </a:extLst>
          </p:cNvPr>
          <p:cNvSpPr/>
          <p:nvPr/>
        </p:nvSpPr>
        <p:spPr>
          <a:xfrm>
            <a:off x="7766056" y="2017218"/>
            <a:ext cx="151200" cy="1512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l" defTabSz="6094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D3A5F"/>
              </a:solidFill>
              <a:effectLst/>
              <a:uLnTx/>
              <a:uFillTx/>
              <a:ea typeface="ＭＳ Ｐゴシック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E086BF7-0EAD-4732-5F6D-24F2904234B2}"/>
              </a:ext>
            </a:extLst>
          </p:cNvPr>
          <p:cNvSpPr/>
          <p:nvPr/>
        </p:nvSpPr>
        <p:spPr>
          <a:xfrm>
            <a:off x="4089418" y="4885387"/>
            <a:ext cx="2184839" cy="1678472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950A076-BFD4-CEB8-8350-8B08A6902946}"/>
              </a:ext>
            </a:extLst>
          </p:cNvPr>
          <p:cNvSpPr txBox="1"/>
          <p:nvPr/>
        </p:nvSpPr>
        <p:spPr>
          <a:xfrm>
            <a:off x="4277517" y="4766543"/>
            <a:ext cx="1764003" cy="261610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latin typeface="Arial" panose="020B0604020202020204" pitchFamily="34" charset="0"/>
                <a:cs typeface="Arial" panose="020B0604020202020204" pitchFamily="34" charset="0"/>
              </a:rPr>
              <a:t>S2. Profile Completion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8333023-F9C9-F9B4-50F3-7B323DDF1E6F}"/>
              </a:ext>
            </a:extLst>
          </p:cNvPr>
          <p:cNvSpPr txBox="1"/>
          <p:nvPr/>
        </p:nvSpPr>
        <p:spPr>
          <a:xfrm>
            <a:off x="4209875" y="5303689"/>
            <a:ext cx="19614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“Don’t forget to fill out your stay preferences”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C3E60EE-DE59-BBD3-83C5-572B38B9F9A0}"/>
              </a:ext>
            </a:extLst>
          </p:cNvPr>
          <p:cNvSpPr txBox="1"/>
          <p:nvPr/>
        </p:nvSpPr>
        <p:spPr>
          <a:xfrm>
            <a:off x="4085773" y="6023854"/>
            <a:ext cx="218483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latin typeface="Arial" panose="020B0604020202020204" pitchFamily="34" charset="0"/>
                <a:cs typeface="Arial" panose="020B0604020202020204" pitchFamily="34" charset="0"/>
              </a:rPr>
              <a:t>Audience</a:t>
            </a:r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: All members who have not completed profile</a:t>
            </a:r>
          </a:p>
          <a:p>
            <a:pPr algn="ctr"/>
            <a:endParaRPr 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83FBDF9-FA2C-26BB-CF62-D4C846A5AA68}"/>
              </a:ext>
            </a:extLst>
          </p:cNvPr>
          <p:cNvCxnSpPr/>
          <p:nvPr/>
        </p:nvCxnSpPr>
        <p:spPr>
          <a:xfrm>
            <a:off x="4370533" y="5881054"/>
            <a:ext cx="1552575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263F58D7-17EE-DC34-8E37-7246100415F1}"/>
              </a:ext>
            </a:extLst>
          </p:cNvPr>
          <p:cNvSpPr txBox="1"/>
          <p:nvPr/>
        </p:nvSpPr>
        <p:spPr>
          <a:xfrm>
            <a:off x="4613570" y="5006402"/>
            <a:ext cx="11292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Priority 1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E78C154-73FB-2599-C314-236450F27CF9}"/>
              </a:ext>
            </a:extLst>
          </p:cNvPr>
          <p:cNvGrpSpPr/>
          <p:nvPr/>
        </p:nvGrpSpPr>
        <p:grpSpPr>
          <a:xfrm>
            <a:off x="8770863" y="4779158"/>
            <a:ext cx="2188484" cy="1978624"/>
            <a:chOff x="6429344" y="4794855"/>
            <a:chExt cx="2188484" cy="1978624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CDCF671-DBCA-9E52-0E91-0647BA080B53}"/>
                </a:ext>
              </a:extLst>
            </p:cNvPr>
            <p:cNvSpPr/>
            <p:nvPr/>
          </p:nvSpPr>
          <p:spPr>
            <a:xfrm>
              <a:off x="6432989" y="4913699"/>
              <a:ext cx="2184839" cy="16784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DF404DE-88E8-922A-9995-4EB055FB8487}"/>
                </a:ext>
              </a:extLst>
            </p:cNvPr>
            <p:cNvSpPr txBox="1"/>
            <p:nvPr/>
          </p:nvSpPr>
          <p:spPr>
            <a:xfrm>
              <a:off x="6621088" y="4794855"/>
              <a:ext cx="1764003" cy="261610"/>
            </a:xfrm>
            <a:prstGeom prst="rect">
              <a:avLst/>
            </a:prstGeom>
            <a:solidFill>
              <a:srgbClr val="E6E6E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>
                  <a:latin typeface="Arial" panose="020B0604020202020204" pitchFamily="34" charset="0"/>
                  <a:cs typeface="Arial" panose="020B0604020202020204" pitchFamily="34" charset="0"/>
                </a:rPr>
                <a:t>S3. Explore Brands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B86A40B-B29F-435C-AB33-BF6D0566C43F}"/>
                </a:ext>
              </a:extLst>
            </p:cNvPr>
            <p:cNvSpPr txBox="1"/>
            <p:nvPr/>
          </p:nvSpPr>
          <p:spPr>
            <a:xfrm>
              <a:off x="6553446" y="5356066"/>
              <a:ext cx="196144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>
                  <a:latin typeface="Arial" panose="020B0604020202020204" pitchFamily="34" charset="0"/>
                  <a:cs typeface="Arial" panose="020B0604020202020204" pitchFamily="34" charset="0"/>
                </a:rPr>
                <a:t>“Explore our portfolio of hotels”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8E70DF9-5780-C6DD-D540-C151A763074B}"/>
                </a:ext>
              </a:extLst>
            </p:cNvPr>
            <p:cNvSpPr txBox="1"/>
            <p:nvPr/>
          </p:nvSpPr>
          <p:spPr>
            <a:xfrm>
              <a:off x="6429344" y="6004038"/>
              <a:ext cx="21848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>
                  <a:latin typeface="Arial" panose="020B0604020202020204" pitchFamily="34" charset="0"/>
                  <a:cs typeface="Arial" panose="020B0604020202020204" pitchFamily="34" charset="0"/>
                </a:rPr>
                <a:t>Audience</a:t>
              </a:r>
              <a:r>
                <a:rPr lang="en-US" sz="1100">
                  <a:latin typeface="Arial" panose="020B0604020202020204" pitchFamily="34" charset="0"/>
                  <a:cs typeface="Arial" panose="020B0604020202020204" pitchFamily="34" charset="0"/>
                </a:rPr>
                <a:t>: Non-Luxury Members who have completed profile</a:t>
              </a:r>
            </a:p>
            <a:p>
              <a:pPr algn="ctr"/>
              <a:endParaRPr 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74116125-419F-C68F-44A7-5503979000CC}"/>
                </a:ext>
              </a:extLst>
            </p:cNvPr>
            <p:cNvCxnSpPr/>
            <p:nvPr/>
          </p:nvCxnSpPr>
          <p:spPr>
            <a:xfrm>
              <a:off x="6714104" y="5909366"/>
              <a:ext cx="1552575" cy="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DD5F43B-E276-EF40-5C67-41CD9A9F5A05}"/>
                </a:ext>
              </a:extLst>
            </p:cNvPr>
            <p:cNvSpPr txBox="1"/>
            <p:nvPr/>
          </p:nvSpPr>
          <p:spPr>
            <a:xfrm>
              <a:off x="6925769" y="5031616"/>
              <a:ext cx="112924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Priority 3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7F3984F-052C-F69E-978B-2EA4CDCDDB94}"/>
              </a:ext>
            </a:extLst>
          </p:cNvPr>
          <p:cNvGrpSpPr/>
          <p:nvPr/>
        </p:nvGrpSpPr>
        <p:grpSpPr>
          <a:xfrm>
            <a:off x="6424785" y="4787985"/>
            <a:ext cx="2188484" cy="1978624"/>
            <a:chOff x="8774292" y="4812184"/>
            <a:chExt cx="2188484" cy="1978624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53A0EF09-9E7D-FB77-31CB-13B67A2BC0DD}"/>
                </a:ext>
              </a:extLst>
            </p:cNvPr>
            <p:cNvSpPr/>
            <p:nvPr/>
          </p:nvSpPr>
          <p:spPr>
            <a:xfrm>
              <a:off x="8777937" y="4913699"/>
              <a:ext cx="2184839" cy="16784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779B30F-1938-C45B-FEC8-01BA36403E8F}"/>
                </a:ext>
              </a:extLst>
            </p:cNvPr>
            <p:cNvSpPr txBox="1"/>
            <p:nvPr/>
          </p:nvSpPr>
          <p:spPr>
            <a:xfrm>
              <a:off x="8966036" y="4812184"/>
              <a:ext cx="1764003" cy="261610"/>
            </a:xfrm>
            <a:prstGeom prst="rect">
              <a:avLst/>
            </a:prstGeom>
            <a:solidFill>
              <a:srgbClr val="E6E6E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>
                  <a:latin typeface="Arial" panose="020B0604020202020204" pitchFamily="34" charset="0"/>
                  <a:cs typeface="Arial" panose="020B0604020202020204" pitchFamily="34" charset="0"/>
                </a:rPr>
                <a:t>S4. Luxury Brands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FEE0407C-3B4E-CA81-6E50-70AFFD1410E2}"/>
                </a:ext>
              </a:extLst>
            </p:cNvPr>
            <p:cNvSpPr txBox="1"/>
            <p:nvPr/>
          </p:nvSpPr>
          <p:spPr>
            <a:xfrm>
              <a:off x="8898394" y="5445584"/>
              <a:ext cx="196144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>
                  <a:latin typeface="Arial" panose="020B0604020202020204" pitchFamily="34" charset="0"/>
                  <a:cs typeface="Arial" panose="020B0604020202020204" pitchFamily="34" charset="0"/>
                </a:rPr>
                <a:t>“Find your perfect match”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6E4B9B98-6DD2-E20A-86D1-F57CBE957779}"/>
                </a:ext>
              </a:extLst>
            </p:cNvPr>
            <p:cNvSpPr txBox="1"/>
            <p:nvPr/>
          </p:nvSpPr>
          <p:spPr>
            <a:xfrm>
              <a:off x="8774292" y="6021367"/>
              <a:ext cx="21848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>
                  <a:latin typeface="Arial" panose="020B0604020202020204" pitchFamily="34" charset="0"/>
                  <a:cs typeface="Arial" panose="020B0604020202020204" pitchFamily="34" charset="0"/>
                </a:rPr>
                <a:t>Audience</a:t>
              </a:r>
              <a:r>
                <a:rPr lang="en-US" sz="1100">
                  <a:latin typeface="Arial" panose="020B0604020202020204" pitchFamily="34" charset="0"/>
                  <a:cs typeface="Arial" panose="020B0604020202020204" pitchFamily="34" charset="0"/>
                </a:rPr>
                <a:t>: Luxury members who have completed their profile</a:t>
              </a:r>
            </a:p>
            <a:p>
              <a:pPr algn="ctr"/>
              <a:endParaRPr 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4C1E5AE7-0F81-7CE9-6A0A-7CBD0324FBA7}"/>
                </a:ext>
              </a:extLst>
            </p:cNvPr>
            <p:cNvCxnSpPr/>
            <p:nvPr/>
          </p:nvCxnSpPr>
          <p:spPr>
            <a:xfrm>
              <a:off x="9059052" y="5926695"/>
              <a:ext cx="1552575" cy="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C2E3257E-492B-3CA7-DC73-FE8C78C3CD40}"/>
                </a:ext>
              </a:extLst>
            </p:cNvPr>
            <p:cNvSpPr txBox="1"/>
            <p:nvPr/>
          </p:nvSpPr>
          <p:spPr>
            <a:xfrm>
              <a:off x="9305734" y="5059729"/>
              <a:ext cx="112924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Priority 2</a:t>
              </a:r>
            </a:p>
          </p:txBody>
        </p:sp>
      </p:grpSp>
      <p:sp>
        <p:nvSpPr>
          <p:cNvPr id="77" name="Content Placeholder 2">
            <a:extLst>
              <a:ext uri="{FF2B5EF4-FFF2-40B4-BE49-F238E27FC236}">
                <a16:creationId xmlns:a16="http://schemas.microsoft.com/office/drawing/2014/main" id="{C2014970-8986-132E-85AF-2F118B92DDA3}"/>
              </a:ext>
            </a:extLst>
          </p:cNvPr>
          <p:cNvSpPr txBox="1">
            <a:spLocks/>
          </p:cNvSpPr>
          <p:nvPr/>
        </p:nvSpPr>
        <p:spPr>
          <a:xfrm>
            <a:off x="9277539" y="774933"/>
            <a:ext cx="3382813" cy="3481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Messaging Theme: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</a:p>
        </p:txBody>
      </p:sp>
      <p:sp>
        <p:nvSpPr>
          <p:cNvPr id="78" name="Content Placeholder 2">
            <a:extLst>
              <a:ext uri="{FF2B5EF4-FFF2-40B4-BE49-F238E27FC236}">
                <a16:creationId xmlns:a16="http://schemas.microsoft.com/office/drawing/2014/main" id="{FB3B6EE5-E3A8-4C45-5D29-D466AECEDD88}"/>
              </a:ext>
            </a:extLst>
          </p:cNvPr>
          <p:cNvSpPr txBox="1">
            <a:spLocks/>
          </p:cNvSpPr>
          <p:nvPr/>
        </p:nvSpPr>
        <p:spPr>
          <a:xfrm>
            <a:off x="9294242" y="1132605"/>
            <a:ext cx="2836902" cy="5865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Audience: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 who have not opted out from the Permission Pass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6BE0726D-62CD-288D-19D4-D6CE8E9418B3}"/>
              </a:ext>
            </a:extLst>
          </p:cNvPr>
          <p:cNvSpPr txBox="1"/>
          <p:nvPr/>
        </p:nvSpPr>
        <p:spPr>
          <a:xfrm>
            <a:off x="10223649" y="-10824"/>
            <a:ext cx="14704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>
                <a:solidFill>
                  <a:schemeClr val="accent2"/>
                </a:solidFill>
              </a:rPr>
              <a:t>TIMING (DAY)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C51175B4-7777-3CF2-97B9-FE507A163995}"/>
              </a:ext>
            </a:extLst>
          </p:cNvPr>
          <p:cNvCxnSpPr>
            <a:cxnSpLocks/>
            <a:endCxn id="87" idx="6"/>
          </p:cNvCxnSpPr>
          <p:nvPr/>
        </p:nvCxnSpPr>
        <p:spPr>
          <a:xfrm>
            <a:off x="10353879" y="493163"/>
            <a:ext cx="1142529" cy="95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Oval 84">
            <a:extLst>
              <a:ext uri="{FF2B5EF4-FFF2-40B4-BE49-F238E27FC236}">
                <a16:creationId xmlns:a16="http://schemas.microsoft.com/office/drawing/2014/main" id="{C1E4DA1B-3B8D-4BE4-F491-B799425D7D58}"/>
              </a:ext>
            </a:extLst>
          </p:cNvPr>
          <p:cNvSpPr/>
          <p:nvPr/>
        </p:nvSpPr>
        <p:spPr>
          <a:xfrm>
            <a:off x="10353879" y="413619"/>
            <a:ext cx="159089" cy="159089"/>
          </a:xfrm>
          <a:prstGeom prst="ellipse">
            <a:avLst/>
          </a:prstGeom>
          <a:solidFill>
            <a:srgbClr val="FA9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F72AD2A6-BCC1-7759-E0C6-E2762C6892E6}"/>
              </a:ext>
            </a:extLst>
          </p:cNvPr>
          <p:cNvSpPr/>
          <p:nvPr/>
        </p:nvSpPr>
        <p:spPr>
          <a:xfrm>
            <a:off x="10626929" y="413619"/>
            <a:ext cx="159089" cy="15908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F1D47C20-850E-8992-E358-F79E4CEBAC3D}"/>
              </a:ext>
            </a:extLst>
          </p:cNvPr>
          <p:cNvSpPr/>
          <p:nvPr/>
        </p:nvSpPr>
        <p:spPr>
          <a:xfrm>
            <a:off x="11337319" y="423144"/>
            <a:ext cx="159089" cy="15908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98922EC-9873-75F8-0997-AC1E49D2FB08}"/>
              </a:ext>
            </a:extLst>
          </p:cNvPr>
          <p:cNvSpPr/>
          <p:nvPr/>
        </p:nvSpPr>
        <p:spPr>
          <a:xfrm>
            <a:off x="10886346" y="332116"/>
            <a:ext cx="336417" cy="3481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0334773C-BDB0-455E-D3FA-64B59F5BDC2B}"/>
              </a:ext>
            </a:extLst>
          </p:cNvPr>
          <p:cNvSpPr/>
          <p:nvPr/>
        </p:nvSpPr>
        <p:spPr>
          <a:xfrm>
            <a:off x="10979754" y="256882"/>
            <a:ext cx="159089" cy="159089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352D6F4D-7AFB-23A1-7491-D318B75797FF}"/>
              </a:ext>
            </a:extLst>
          </p:cNvPr>
          <p:cNvSpPr/>
          <p:nvPr/>
        </p:nvSpPr>
        <p:spPr>
          <a:xfrm>
            <a:off x="10983711" y="612071"/>
            <a:ext cx="159089" cy="15908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117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D35CC97-E4DA-8566-AEFE-4B038813C0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771650"/>
            <a:ext cx="12192000" cy="5086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4" name="Connector: Elbow 93">
            <a:extLst>
              <a:ext uri="{FF2B5EF4-FFF2-40B4-BE49-F238E27FC236}">
                <a16:creationId xmlns:a16="http://schemas.microsoft.com/office/drawing/2014/main" id="{04B0C02F-3B82-D4AA-ACB0-5287931E1DA3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3143251" y="3515786"/>
            <a:ext cx="3305146" cy="751102"/>
          </a:xfrm>
          <a:prstGeom prst="bentConnector3">
            <a:avLst>
              <a:gd name="adj1" fmla="val 14429"/>
            </a:avLst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E4D85783-5FA0-47F8-78F5-62354C5CE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346" y="320745"/>
            <a:ext cx="10629806" cy="749808"/>
          </a:xfrm>
        </p:spPr>
        <p:txBody>
          <a:bodyPr/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“Bonvoy Benefits Reminder”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77732C2-E373-452F-7D73-DA427CAC0474}"/>
              </a:ext>
            </a:extLst>
          </p:cNvPr>
          <p:cNvSpPr/>
          <p:nvPr/>
        </p:nvSpPr>
        <p:spPr>
          <a:xfrm>
            <a:off x="340069" y="3357739"/>
            <a:ext cx="2803182" cy="1818298"/>
          </a:xfrm>
          <a:prstGeom prst="rect">
            <a:avLst/>
          </a:prstGeom>
          <a:solidFill>
            <a:srgbClr val="08564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hape 2434">
            <a:extLst>
              <a:ext uri="{FF2B5EF4-FFF2-40B4-BE49-F238E27FC236}">
                <a16:creationId xmlns:a16="http://schemas.microsoft.com/office/drawing/2014/main" id="{D2DF6CA2-DCC1-46FE-E702-4896821030B0}"/>
              </a:ext>
            </a:extLst>
          </p:cNvPr>
          <p:cNvSpPr/>
          <p:nvPr/>
        </p:nvSpPr>
        <p:spPr>
          <a:xfrm>
            <a:off x="494086" y="2810019"/>
            <a:ext cx="2490800" cy="492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ctr" defTabSz="6094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067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HEADER</a:t>
            </a:r>
          </a:p>
        </p:txBody>
      </p:sp>
      <p:sp>
        <p:nvSpPr>
          <p:cNvPr id="44" name="Shape 2435">
            <a:extLst>
              <a:ext uri="{FF2B5EF4-FFF2-40B4-BE49-F238E27FC236}">
                <a16:creationId xmlns:a16="http://schemas.microsoft.com/office/drawing/2014/main" id="{23CA132E-4918-AB53-DF52-1D95285D2FA8}"/>
              </a:ext>
            </a:extLst>
          </p:cNvPr>
          <p:cNvSpPr/>
          <p:nvPr/>
        </p:nvSpPr>
        <p:spPr>
          <a:xfrm>
            <a:off x="494086" y="3454463"/>
            <a:ext cx="2490800" cy="1655156"/>
          </a:xfrm>
          <a:prstGeom prst="rect">
            <a:avLst/>
          </a:prstGeom>
          <a:solidFill>
            <a:srgbClr val="CEDCD8"/>
          </a:solidFill>
          <a:ln w="9525" cap="flat" cmpd="sng">
            <a:solidFill>
              <a:srgbClr val="0B726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ctr" defTabSz="6094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HERO: PRIMARY MESSAGE </a:t>
            </a:r>
          </a:p>
          <a:p>
            <a:pPr marL="0" marR="0" lvl="0" indent="0" algn="ctr" defTabSz="6094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0" marR="0" lvl="0" indent="0" algn="ctr" defTabSz="6094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Supporting Body Copy</a:t>
            </a:r>
          </a:p>
          <a:p>
            <a:pPr marL="0" marR="0" lvl="0" indent="0" algn="ctr" defTabSz="6094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0" marR="0" lvl="0" indent="0" algn="ctr" defTabSz="6094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0" marR="0" lvl="0" indent="0" algn="ctr" defTabSz="6094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0" marR="0" lvl="0" indent="0" algn="ctr" defTabSz="6094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50" name="Shape 2435">
            <a:extLst>
              <a:ext uri="{FF2B5EF4-FFF2-40B4-BE49-F238E27FC236}">
                <a16:creationId xmlns:a16="http://schemas.microsoft.com/office/drawing/2014/main" id="{4A6A1E14-1277-22F2-96B7-B8D9C995E445}"/>
              </a:ext>
            </a:extLst>
          </p:cNvPr>
          <p:cNvSpPr/>
          <p:nvPr/>
        </p:nvSpPr>
        <p:spPr>
          <a:xfrm>
            <a:off x="1311928" y="4600342"/>
            <a:ext cx="880450" cy="30719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ctr" defTabSz="6094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137500"/>
              <a:buFontTx/>
              <a:buNone/>
              <a:tabLst/>
              <a:defRPr/>
            </a:pPr>
            <a:r>
              <a:rPr kumimoji="0" lang="en" sz="1067" b="0" i="0" u="none" strike="noStrike" kern="1200" cap="none" spc="0" normalizeH="0" baseline="0" noProof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Main CTA</a:t>
            </a:r>
          </a:p>
        </p:txBody>
      </p:sp>
      <p:sp>
        <p:nvSpPr>
          <p:cNvPr id="56" name="Shape 2437">
            <a:extLst>
              <a:ext uri="{FF2B5EF4-FFF2-40B4-BE49-F238E27FC236}">
                <a16:creationId xmlns:a16="http://schemas.microsoft.com/office/drawing/2014/main" id="{28137E89-9A2F-2CA1-1EE2-FD361C4B5D9D}"/>
              </a:ext>
            </a:extLst>
          </p:cNvPr>
          <p:cNvSpPr/>
          <p:nvPr/>
        </p:nvSpPr>
        <p:spPr>
          <a:xfrm>
            <a:off x="485744" y="2381070"/>
            <a:ext cx="2490800" cy="289688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ctr" defTabSz="6094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067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EMAIL TEMPLATE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8D518E2-C31A-EC11-3F28-8DF1BBF4652B}"/>
              </a:ext>
            </a:extLst>
          </p:cNvPr>
          <p:cNvCxnSpPr>
            <a:cxnSpLocks/>
          </p:cNvCxnSpPr>
          <p:nvPr/>
        </p:nvCxnSpPr>
        <p:spPr>
          <a:xfrm>
            <a:off x="-8686" y="967127"/>
            <a:ext cx="4341468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EA8350ED-F47F-5D20-D65B-8835FD0B613F}"/>
              </a:ext>
            </a:extLst>
          </p:cNvPr>
          <p:cNvSpPr txBox="1"/>
          <p:nvPr/>
        </p:nvSpPr>
        <p:spPr>
          <a:xfrm>
            <a:off x="-8686" y="-222228"/>
            <a:ext cx="1152939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68" fontAlgn="base">
              <a:spcBef>
                <a:spcPct val="0"/>
              </a:spcBef>
              <a:spcAft>
                <a:spcPct val="0"/>
              </a:spcAft>
            </a:pPr>
            <a:r>
              <a:rPr lang="en-US" sz="9700" b="1">
                <a:solidFill>
                  <a:schemeClr val="tx1">
                    <a:lumMod val="50000"/>
                    <a:lumOff val="50000"/>
                    <a:alpha val="28000"/>
                  </a:schemeClr>
                </a:solidFill>
                <a:latin typeface="Arial Black" panose="020B0604020202020204" pitchFamily="34" charset="0"/>
                <a:ea typeface="ＭＳ Ｐゴシック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1" name="Content Placeholder 2">
            <a:extLst>
              <a:ext uri="{FF2B5EF4-FFF2-40B4-BE49-F238E27FC236}">
                <a16:creationId xmlns:a16="http://schemas.microsoft.com/office/drawing/2014/main" id="{1B84E626-3AA7-A6CF-6231-975E713DEEB8}"/>
              </a:ext>
            </a:extLst>
          </p:cNvPr>
          <p:cNvSpPr txBox="1">
            <a:spLocks/>
          </p:cNvSpPr>
          <p:nvPr/>
        </p:nvSpPr>
        <p:spPr>
          <a:xfrm>
            <a:off x="225976" y="1114458"/>
            <a:ext cx="8482627" cy="5179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Bonvoy Benefits Reminder email is intended to re-educate member on all the benefits of the Bonvoy loyalty program and how they can earn and burn points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0511E5A-3919-EA7F-52C8-F299E33F3B3B}"/>
              </a:ext>
            </a:extLst>
          </p:cNvPr>
          <p:cNvSpPr/>
          <p:nvPr/>
        </p:nvSpPr>
        <p:spPr>
          <a:xfrm>
            <a:off x="350562" y="5172428"/>
            <a:ext cx="2803182" cy="677832"/>
          </a:xfrm>
          <a:prstGeom prst="rect">
            <a:avLst/>
          </a:prstGeom>
          <a:solidFill>
            <a:srgbClr val="08564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hape 2437">
            <a:extLst>
              <a:ext uri="{FF2B5EF4-FFF2-40B4-BE49-F238E27FC236}">
                <a16:creationId xmlns:a16="http://schemas.microsoft.com/office/drawing/2014/main" id="{82A81C4F-7B39-9FAF-1E2B-B0A562A99E07}"/>
              </a:ext>
            </a:extLst>
          </p:cNvPr>
          <p:cNvSpPr/>
          <p:nvPr/>
        </p:nvSpPr>
        <p:spPr>
          <a:xfrm>
            <a:off x="494052" y="5908580"/>
            <a:ext cx="2490800" cy="2896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ctr" defTabSz="6094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067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FOOTER</a:t>
            </a:r>
          </a:p>
        </p:txBody>
      </p:sp>
      <p:sp>
        <p:nvSpPr>
          <p:cNvPr id="46" name="Shape 2438">
            <a:extLst>
              <a:ext uri="{FF2B5EF4-FFF2-40B4-BE49-F238E27FC236}">
                <a16:creationId xmlns:a16="http://schemas.microsoft.com/office/drawing/2014/main" id="{8AD85560-58D9-36CB-7225-724CA337DB1B}"/>
              </a:ext>
            </a:extLst>
          </p:cNvPr>
          <p:cNvSpPr/>
          <p:nvPr/>
        </p:nvSpPr>
        <p:spPr>
          <a:xfrm>
            <a:off x="494053" y="5226430"/>
            <a:ext cx="2490800" cy="549797"/>
          </a:xfrm>
          <a:prstGeom prst="rect">
            <a:avLst/>
          </a:prstGeom>
          <a:solidFill>
            <a:srgbClr val="CEDCD8"/>
          </a:solidFill>
          <a:ln w="9525" cap="flat" cmpd="sng">
            <a:solidFill>
              <a:srgbClr val="0B726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 defTabSz="609468" fontAlgn="base">
              <a:spcAft>
                <a:spcPct val="0"/>
              </a:spcAft>
            </a:pPr>
            <a:r>
              <a:rPr lang="en" sz="1067" b="1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MODULE 2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732A65-0D1B-12D1-F7D2-F5B72BC24CFA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3153743" y="5511344"/>
            <a:ext cx="59436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E7D19A7-45FB-C84F-D579-A372A4B0C1F1}"/>
              </a:ext>
            </a:extLst>
          </p:cNvPr>
          <p:cNvGrpSpPr/>
          <p:nvPr/>
        </p:nvGrpSpPr>
        <p:grpSpPr>
          <a:xfrm>
            <a:off x="8644801" y="5415747"/>
            <a:ext cx="584232" cy="151200"/>
            <a:chOff x="11007002" y="5655233"/>
            <a:chExt cx="584232" cy="15120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25238C7-D083-9523-C3EA-515D08B4B578}"/>
                </a:ext>
              </a:extLst>
            </p:cNvPr>
            <p:cNvCxnSpPr>
              <a:cxnSpLocks/>
            </p:cNvCxnSpPr>
            <p:nvPr/>
          </p:nvCxnSpPr>
          <p:spPr>
            <a:xfrm>
              <a:off x="11007002" y="5745119"/>
              <a:ext cx="435776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23" name="Shape 2446">
              <a:extLst>
                <a:ext uri="{FF2B5EF4-FFF2-40B4-BE49-F238E27FC236}">
                  <a16:creationId xmlns:a16="http://schemas.microsoft.com/office/drawing/2014/main" id="{36AACB32-A699-81FD-0A3D-D3E2ED3D06EA}"/>
                </a:ext>
              </a:extLst>
            </p:cNvPr>
            <p:cNvSpPr/>
            <p:nvPr/>
          </p:nvSpPr>
          <p:spPr>
            <a:xfrm>
              <a:off x="11440034" y="5655233"/>
              <a:ext cx="151200" cy="15120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marL="0" marR="0" lvl="0" indent="0" algn="l" defTabSz="609468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3A5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1DCA1760-48C0-C630-5097-7670F4F5A3B7}"/>
              </a:ext>
            </a:extLst>
          </p:cNvPr>
          <p:cNvSpPr/>
          <p:nvPr/>
        </p:nvSpPr>
        <p:spPr>
          <a:xfrm>
            <a:off x="4103449" y="4662997"/>
            <a:ext cx="2184839" cy="1678472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473ACB3-B6D3-AF83-B452-634D77364723}"/>
              </a:ext>
            </a:extLst>
          </p:cNvPr>
          <p:cNvSpPr txBox="1"/>
          <p:nvPr/>
        </p:nvSpPr>
        <p:spPr>
          <a:xfrm>
            <a:off x="4291548" y="4544153"/>
            <a:ext cx="1764003" cy="261610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latin typeface="Arial" panose="020B0604020202020204" pitchFamily="34" charset="0"/>
                <a:cs typeface="Arial" panose="020B0604020202020204" pitchFamily="34" charset="0"/>
              </a:rPr>
              <a:t>S2. Profile Completion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6CD0337-4F6E-F6FB-842C-29E40DA1F9B5}"/>
              </a:ext>
            </a:extLst>
          </p:cNvPr>
          <p:cNvCxnSpPr/>
          <p:nvPr/>
        </p:nvCxnSpPr>
        <p:spPr>
          <a:xfrm>
            <a:off x="4384564" y="5680766"/>
            <a:ext cx="1552575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641412B8-9B35-C2FD-FA02-421AF4037568}"/>
              </a:ext>
            </a:extLst>
          </p:cNvPr>
          <p:cNvSpPr/>
          <p:nvPr/>
        </p:nvSpPr>
        <p:spPr>
          <a:xfrm>
            <a:off x="6448397" y="4662997"/>
            <a:ext cx="2184839" cy="1678472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BA6A542-1C2D-F51D-4C1C-ACB48934B8B9}"/>
              </a:ext>
            </a:extLst>
          </p:cNvPr>
          <p:cNvSpPr txBox="1"/>
          <p:nvPr/>
        </p:nvSpPr>
        <p:spPr>
          <a:xfrm>
            <a:off x="6636496" y="4544153"/>
            <a:ext cx="1764003" cy="261610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latin typeface="Arial" panose="020B0604020202020204" pitchFamily="34" charset="0"/>
                <a:cs typeface="Arial" panose="020B0604020202020204" pitchFamily="34" charset="0"/>
              </a:rPr>
              <a:t>S6. Book Direct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868B41C-007D-3022-751B-C149EBD2A229}"/>
              </a:ext>
            </a:extLst>
          </p:cNvPr>
          <p:cNvSpPr txBox="1"/>
          <p:nvPr/>
        </p:nvSpPr>
        <p:spPr>
          <a:xfrm>
            <a:off x="6569403" y="5068928"/>
            <a:ext cx="196144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“Always book direct to maximize your Bonvoy benefits”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F0C17E8-6DD0-CCDD-AC94-74AD7A17A36B}"/>
              </a:ext>
            </a:extLst>
          </p:cNvPr>
          <p:cNvCxnSpPr/>
          <p:nvPr/>
        </p:nvCxnSpPr>
        <p:spPr>
          <a:xfrm>
            <a:off x="6729512" y="5698095"/>
            <a:ext cx="1552575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64ADD35-6FDD-C047-9854-B097011F8FCC}"/>
              </a:ext>
            </a:extLst>
          </p:cNvPr>
          <p:cNvGrpSpPr/>
          <p:nvPr/>
        </p:nvGrpSpPr>
        <p:grpSpPr>
          <a:xfrm>
            <a:off x="6375807" y="3438534"/>
            <a:ext cx="571296" cy="151200"/>
            <a:chOff x="10389312" y="3341185"/>
            <a:chExt cx="571296" cy="151200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2C1B9C97-C5C0-96E9-0262-49CE4BD4468E}"/>
                </a:ext>
              </a:extLst>
            </p:cNvPr>
            <p:cNvCxnSpPr>
              <a:cxnSpLocks/>
            </p:cNvCxnSpPr>
            <p:nvPr/>
          </p:nvCxnSpPr>
          <p:spPr>
            <a:xfrm>
              <a:off x="10389312" y="3416785"/>
              <a:ext cx="435776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47" name="Shape 2446">
              <a:extLst>
                <a:ext uri="{FF2B5EF4-FFF2-40B4-BE49-F238E27FC236}">
                  <a16:creationId xmlns:a16="http://schemas.microsoft.com/office/drawing/2014/main" id="{7EA8A5FE-6935-6F1B-A13C-35C071F7C3D0}"/>
                </a:ext>
              </a:extLst>
            </p:cNvPr>
            <p:cNvSpPr/>
            <p:nvPr/>
          </p:nvSpPr>
          <p:spPr>
            <a:xfrm>
              <a:off x="10809408" y="3341185"/>
              <a:ext cx="151200" cy="15120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marL="0" marR="0" lvl="0" indent="0" algn="l" defTabSz="609468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3A5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FA50905-EEED-B8BD-2F66-92C94E23F0AA}"/>
              </a:ext>
            </a:extLst>
          </p:cNvPr>
          <p:cNvGrpSpPr/>
          <p:nvPr/>
        </p:nvGrpSpPr>
        <p:grpSpPr>
          <a:xfrm>
            <a:off x="4103449" y="2268710"/>
            <a:ext cx="2185416" cy="2138428"/>
            <a:chOff x="4077794" y="2546547"/>
            <a:chExt cx="2185416" cy="2138428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2A7F27D7-F40B-1FC6-2737-DAE529312896}"/>
                </a:ext>
              </a:extLst>
            </p:cNvPr>
            <p:cNvSpPr/>
            <p:nvPr/>
          </p:nvSpPr>
          <p:spPr>
            <a:xfrm>
              <a:off x="4077794" y="2736380"/>
              <a:ext cx="2185416" cy="19485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DBAE721-3CAE-D92A-EB31-DD57D6F90CE4}"/>
                </a:ext>
              </a:extLst>
            </p:cNvPr>
            <p:cNvSpPr txBox="1"/>
            <p:nvPr/>
          </p:nvSpPr>
          <p:spPr>
            <a:xfrm>
              <a:off x="4264655" y="2546547"/>
              <a:ext cx="1860535" cy="261610"/>
            </a:xfrm>
            <a:prstGeom prst="rect">
              <a:avLst/>
            </a:prstGeom>
            <a:solidFill>
              <a:srgbClr val="FFEAD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>
                  <a:latin typeface="Arial" panose="020B0604020202020204" pitchFamily="34" charset="0"/>
                  <a:cs typeface="Arial" panose="020B0604020202020204" pitchFamily="34" charset="0"/>
                </a:rPr>
                <a:t>3A. Generic Education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6216892-7809-DA2A-47A7-3E12AA3217FD}"/>
                </a:ext>
              </a:extLst>
            </p:cNvPr>
            <p:cNvSpPr txBox="1"/>
            <p:nvPr/>
          </p:nvSpPr>
          <p:spPr>
            <a:xfrm>
              <a:off x="4189487" y="2901747"/>
              <a:ext cx="1961449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>
                  <a:latin typeface="Arial" panose="020B0604020202020204" pitchFamily="34" charset="0"/>
                  <a:cs typeface="Arial" panose="020B0604020202020204" pitchFamily="34" charset="0"/>
                </a:rPr>
                <a:t>“Here’s what you need you need to know about Bonvoy”</a:t>
              </a:r>
            </a:p>
            <a:p>
              <a:pPr algn="ctr"/>
              <a:endParaRPr 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1465946-E47D-1858-165B-79EBCCECDB89}"/>
                </a:ext>
              </a:extLst>
            </p:cNvPr>
            <p:cNvSpPr txBox="1"/>
            <p:nvPr/>
          </p:nvSpPr>
          <p:spPr>
            <a:xfrm>
              <a:off x="4284737" y="4254019"/>
              <a:ext cx="17904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>
                  <a:latin typeface="Arial" panose="020B0604020202020204" pitchFamily="34" charset="0"/>
                  <a:cs typeface="Arial" panose="020B0604020202020204" pitchFamily="34" charset="0"/>
                </a:rPr>
                <a:t>Default</a:t>
              </a:r>
              <a:endParaRPr 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E790011D-943D-25D0-2184-8DA2907EAD2C}"/>
                </a:ext>
              </a:extLst>
            </p:cNvPr>
            <p:cNvCxnSpPr>
              <a:cxnSpLocks/>
            </p:cNvCxnSpPr>
            <p:nvPr/>
          </p:nvCxnSpPr>
          <p:spPr>
            <a:xfrm>
              <a:off x="4398046" y="4021042"/>
              <a:ext cx="1552575" cy="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Shape 2435">
              <a:extLst>
                <a:ext uri="{FF2B5EF4-FFF2-40B4-BE49-F238E27FC236}">
                  <a16:creationId xmlns:a16="http://schemas.microsoft.com/office/drawing/2014/main" id="{5AE6F940-7A36-E540-C78F-81FEB94F595A}"/>
                </a:ext>
              </a:extLst>
            </p:cNvPr>
            <p:cNvSpPr/>
            <p:nvPr/>
          </p:nvSpPr>
          <p:spPr>
            <a:xfrm>
              <a:off x="4729985" y="3604844"/>
              <a:ext cx="880450" cy="307194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marL="0" marR="0" lvl="0" indent="0" algn="ctr" defTabSz="609468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000000"/>
                </a:buClr>
                <a:buSzPct val="137500"/>
                <a:buFontTx/>
                <a:buNone/>
                <a:tabLst/>
                <a:defRPr/>
              </a:pPr>
              <a:r>
                <a:rPr kumimoji="0" lang="en" sz="1067" b="0" i="0" u="none" strike="noStrike" kern="1200" cap="none" spc="0" normalizeH="0" baseline="0" noProof="0">
                  <a:ln>
                    <a:noFill/>
                  </a:ln>
                  <a:solidFill>
                    <a:srgbClr val="999999"/>
                  </a:solidFill>
                  <a:effectLst/>
                  <a:uLnTx/>
                  <a:uFillTx/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Learn More</a:t>
              </a: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D847E2EC-581E-A59D-F86C-B0B8BD3B8392}"/>
              </a:ext>
            </a:extLst>
          </p:cNvPr>
          <p:cNvSpPr txBox="1"/>
          <p:nvPr/>
        </p:nvSpPr>
        <p:spPr>
          <a:xfrm>
            <a:off x="4618737" y="4784012"/>
            <a:ext cx="11292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Priority 1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061110-8297-4E61-569D-5ACC824853BB}"/>
              </a:ext>
            </a:extLst>
          </p:cNvPr>
          <p:cNvSpPr txBox="1"/>
          <p:nvPr/>
        </p:nvSpPr>
        <p:spPr>
          <a:xfrm>
            <a:off x="6933061" y="4784012"/>
            <a:ext cx="11292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Priority 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CF001149-4EA2-BED9-6712-CA8D2286AD9C}"/>
              </a:ext>
            </a:extLst>
          </p:cNvPr>
          <p:cNvSpPr txBox="1"/>
          <p:nvPr/>
        </p:nvSpPr>
        <p:spPr>
          <a:xfrm>
            <a:off x="4267396" y="5079999"/>
            <a:ext cx="19614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“Don’t forget to fill out your stay preferences”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315ACD50-61C3-7A93-3FAB-5CB3AFCCDC28}"/>
              </a:ext>
            </a:extLst>
          </p:cNvPr>
          <p:cNvSpPr txBox="1"/>
          <p:nvPr/>
        </p:nvSpPr>
        <p:spPr>
          <a:xfrm>
            <a:off x="4090939" y="5814558"/>
            <a:ext cx="218483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latin typeface="Arial" panose="020B0604020202020204" pitchFamily="34" charset="0"/>
                <a:cs typeface="Arial" panose="020B0604020202020204" pitchFamily="34" charset="0"/>
              </a:rPr>
              <a:t>Audience</a:t>
            </a:r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: All members who have not completed profile</a:t>
            </a:r>
          </a:p>
          <a:p>
            <a:pPr algn="ctr"/>
            <a:endParaRPr 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Content Placeholder 2">
            <a:extLst>
              <a:ext uri="{FF2B5EF4-FFF2-40B4-BE49-F238E27FC236}">
                <a16:creationId xmlns:a16="http://schemas.microsoft.com/office/drawing/2014/main" id="{292DB597-ABBE-CA12-4F52-F76CE4A15FB2}"/>
              </a:ext>
            </a:extLst>
          </p:cNvPr>
          <p:cNvSpPr txBox="1">
            <a:spLocks/>
          </p:cNvSpPr>
          <p:nvPr/>
        </p:nvSpPr>
        <p:spPr>
          <a:xfrm>
            <a:off x="9277539" y="774933"/>
            <a:ext cx="3382813" cy="3481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Messaging Theme: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Bonvoy Benefits</a:t>
            </a:r>
          </a:p>
        </p:txBody>
      </p:sp>
      <p:sp>
        <p:nvSpPr>
          <p:cNvPr id="88" name="Content Placeholder 2">
            <a:extLst>
              <a:ext uri="{FF2B5EF4-FFF2-40B4-BE49-F238E27FC236}">
                <a16:creationId xmlns:a16="http://schemas.microsoft.com/office/drawing/2014/main" id="{CF13EFB5-1DC1-A988-E788-17FC13ED7597}"/>
              </a:ext>
            </a:extLst>
          </p:cNvPr>
          <p:cNvSpPr txBox="1">
            <a:spLocks/>
          </p:cNvSpPr>
          <p:nvPr/>
        </p:nvSpPr>
        <p:spPr>
          <a:xfrm>
            <a:off x="9294242" y="1132605"/>
            <a:ext cx="2836902" cy="5865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Audience: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 who have not opted out from the Permission Pass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A14559CB-8C0E-C6D4-A31A-FD5001EFE5BD}"/>
              </a:ext>
            </a:extLst>
          </p:cNvPr>
          <p:cNvSpPr txBox="1"/>
          <p:nvPr/>
        </p:nvSpPr>
        <p:spPr>
          <a:xfrm>
            <a:off x="10223649" y="-10824"/>
            <a:ext cx="14704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>
                <a:solidFill>
                  <a:schemeClr val="accent2"/>
                </a:solidFill>
              </a:rPr>
              <a:t>TIMING (DAY)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2F74E21A-F7E9-B3A6-6CA4-C783E1EBD2C2}"/>
              </a:ext>
            </a:extLst>
          </p:cNvPr>
          <p:cNvCxnSpPr>
            <a:cxnSpLocks/>
            <a:endCxn id="97" idx="6"/>
          </p:cNvCxnSpPr>
          <p:nvPr/>
        </p:nvCxnSpPr>
        <p:spPr>
          <a:xfrm>
            <a:off x="10353879" y="493163"/>
            <a:ext cx="1142529" cy="95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val 90">
            <a:extLst>
              <a:ext uri="{FF2B5EF4-FFF2-40B4-BE49-F238E27FC236}">
                <a16:creationId xmlns:a16="http://schemas.microsoft.com/office/drawing/2014/main" id="{934EF5A8-497D-F9DD-0BD3-FDDEE17B390F}"/>
              </a:ext>
            </a:extLst>
          </p:cNvPr>
          <p:cNvSpPr/>
          <p:nvPr/>
        </p:nvSpPr>
        <p:spPr>
          <a:xfrm>
            <a:off x="10353879" y="413619"/>
            <a:ext cx="159089" cy="15908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C283FC4E-33B7-17F3-5A19-DBFF6824FC14}"/>
              </a:ext>
            </a:extLst>
          </p:cNvPr>
          <p:cNvSpPr/>
          <p:nvPr/>
        </p:nvSpPr>
        <p:spPr>
          <a:xfrm>
            <a:off x="10626929" y="413619"/>
            <a:ext cx="159089" cy="159089"/>
          </a:xfrm>
          <a:prstGeom prst="ellipse">
            <a:avLst/>
          </a:prstGeom>
          <a:solidFill>
            <a:srgbClr val="FA9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45DEDA8C-7131-67B4-B927-A9864A2D0512}"/>
              </a:ext>
            </a:extLst>
          </p:cNvPr>
          <p:cNvSpPr/>
          <p:nvPr/>
        </p:nvSpPr>
        <p:spPr>
          <a:xfrm>
            <a:off x="11337319" y="423144"/>
            <a:ext cx="159089" cy="15908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73EE2937-5B80-FA55-CB6D-10A5855D1C7B}"/>
              </a:ext>
            </a:extLst>
          </p:cNvPr>
          <p:cNvSpPr/>
          <p:nvPr/>
        </p:nvSpPr>
        <p:spPr>
          <a:xfrm>
            <a:off x="10886346" y="332116"/>
            <a:ext cx="336417" cy="3481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092B1AB3-BE38-F047-0142-3C8A81EF5279}"/>
              </a:ext>
            </a:extLst>
          </p:cNvPr>
          <p:cNvSpPr/>
          <p:nvPr/>
        </p:nvSpPr>
        <p:spPr>
          <a:xfrm>
            <a:off x="10979754" y="256882"/>
            <a:ext cx="159089" cy="159089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1004D750-B7E3-5BC6-4824-11F7327445C0}"/>
              </a:ext>
            </a:extLst>
          </p:cNvPr>
          <p:cNvSpPr/>
          <p:nvPr/>
        </p:nvSpPr>
        <p:spPr>
          <a:xfrm>
            <a:off x="10983711" y="612071"/>
            <a:ext cx="159089" cy="15908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012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7A58EA-4BA1-F246-7530-239AF500D1B8}"/>
              </a:ext>
            </a:extLst>
          </p:cNvPr>
          <p:cNvSpPr/>
          <p:nvPr/>
        </p:nvSpPr>
        <p:spPr>
          <a:xfrm>
            <a:off x="0" y="1771650"/>
            <a:ext cx="12192000" cy="5086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Connector: Elbow 78">
            <a:extLst>
              <a:ext uri="{FF2B5EF4-FFF2-40B4-BE49-F238E27FC236}">
                <a16:creationId xmlns:a16="http://schemas.microsoft.com/office/drawing/2014/main" id="{B0F5F753-1012-16FA-D48B-F6C257E80F41}"/>
              </a:ext>
            </a:extLst>
          </p:cNvPr>
          <p:cNvCxnSpPr>
            <a:cxnSpLocks/>
          </p:cNvCxnSpPr>
          <p:nvPr/>
        </p:nvCxnSpPr>
        <p:spPr>
          <a:xfrm flipV="1">
            <a:off x="3143250" y="3475479"/>
            <a:ext cx="3383280" cy="768896"/>
          </a:xfrm>
          <a:prstGeom prst="bentConnector3">
            <a:avLst>
              <a:gd name="adj1" fmla="val 12355"/>
            </a:avLst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E4D85783-5FA0-47F8-78F5-62354C5CE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262" y="320745"/>
            <a:ext cx="9693889" cy="749808"/>
          </a:xfrm>
        </p:spPr>
        <p:txBody>
          <a:bodyPr/>
          <a:lstStyle/>
          <a:p>
            <a:r>
              <a:rPr kumimoji="0" lang="en-US" sz="32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“Digital Nurture”</a:t>
            </a:r>
            <a:b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8D518E2-C31A-EC11-3F28-8DF1BBF4652B}"/>
              </a:ext>
            </a:extLst>
          </p:cNvPr>
          <p:cNvCxnSpPr>
            <a:cxnSpLocks/>
          </p:cNvCxnSpPr>
          <p:nvPr/>
        </p:nvCxnSpPr>
        <p:spPr>
          <a:xfrm>
            <a:off x="-8686" y="967127"/>
            <a:ext cx="4341468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EA8350ED-F47F-5D20-D65B-8835FD0B613F}"/>
              </a:ext>
            </a:extLst>
          </p:cNvPr>
          <p:cNvSpPr txBox="1"/>
          <p:nvPr/>
        </p:nvSpPr>
        <p:spPr>
          <a:xfrm>
            <a:off x="-8686" y="-222228"/>
            <a:ext cx="2201064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68" fontAlgn="base">
              <a:spcBef>
                <a:spcPct val="0"/>
              </a:spcBef>
              <a:spcAft>
                <a:spcPct val="0"/>
              </a:spcAft>
            </a:pPr>
            <a:r>
              <a:rPr lang="en-US" sz="9700" b="1">
                <a:solidFill>
                  <a:schemeClr val="tx1">
                    <a:lumMod val="50000"/>
                    <a:lumOff val="50000"/>
                    <a:alpha val="28000"/>
                  </a:schemeClr>
                </a:solidFill>
                <a:latin typeface="Arial Black" panose="020B0604020202020204" pitchFamily="34" charset="0"/>
                <a:ea typeface="ＭＳ Ｐゴシック" charset="0"/>
                <a:cs typeface="Arial Black" panose="020B0604020202020204" pitchFamily="34" charset="0"/>
              </a:rPr>
              <a:t>3A</a:t>
            </a:r>
          </a:p>
        </p:txBody>
      </p:sp>
      <p:sp>
        <p:nvSpPr>
          <p:cNvPr id="81" name="Content Placeholder 2">
            <a:extLst>
              <a:ext uri="{FF2B5EF4-FFF2-40B4-BE49-F238E27FC236}">
                <a16:creationId xmlns:a16="http://schemas.microsoft.com/office/drawing/2014/main" id="{1B84E626-3AA7-A6CF-6231-975E713DEEB8}"/>
              </a:ext>
            </a:extLst>
          </p:cNvPr>
          <p:cNvSpPr txBox="1">
            <a:spLocks/>
          </p:cNvSpPr>
          <p:nvPr/>
        </p:nvSpPr>
        <p:spPr>
          <a:xfrm>
            <a:off x="225976" y="1114458"/>
            <a:ext cx="8482627" cy="5179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Nurture to encourage members to maximize their experience through usage of the app and engagement of other digital channels (social, SMS, etc.)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012F295-CCCD-7D3C-99CE-3326B6E1F7E2}"/>
              </a:ext>
            </a:extLst>
          </p:cNvPr>
          <p:cNvCxnSpPr>
            <a:cxnSpLocks/>
          </p:cNvCxnSpPr>
          <p:nvPr/>
        </p:nvCxnSpPr>
        <p:spPr>
          <a:xfrm>
            <a:off x="3153744" y="5511346"/>
            <a:ext cx="5852160" cy="12991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49D7E76-41AD-C229-51D1-1858EA344BE8}"/>
              </a:ext>
            </a:extLst>
          </p:cNvPr>
          <p:cNvGrpSpPr/>
          <p:nvPr/>
        </p:nvGrpSpPr>
        <p:grpSpPr>
          <a:xfrm>
            <a:off x="8591440" y="5447221"/>
            <a:ext cx="584232" cy="151200"/>
            <a:chOff x="11007002" y="5677005"/>
            <a:chExt cx="584232" cy="151200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8F05100-A29B-9C69-119F-0CA8369F0855}"/>
                </a:ext>
              </a:extLst>
            </p:cNvPr>
            <p:cNvCxnSpPr>
              <a:cxnSpLocks/>
            </p:cNvCxnSpPr>
            <p:nvPr/>
          </p:nvCxnSpPr>
          <p:spPr>
            <a:xfrm>
              <a:off x="11007002" y="5745119"/>
              <a:ext cx="365760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47" name="Shape 2446">
              <a:extLst>
                <a:ext uri="{FF2B5EF4-FFF2-40B4-BE49-F238E27FC236}">
                  <a16:creationId xmlns:a16="http://schemas.microsoft.com/office/drawing/2014/main" id="{57028B27-7CBD-40D9-A9FB-900286AAFF2E}"/>
                </a:ext>
              </a:extLst>
            </p:cNvPr>
            <p:cNvSpPr/>
            <p:nvPr/>
          </p:nvSpPr>
          <p:spPr>
            <a:xfrm>
              <a:off x="11440034" y="5677005"/>
              <a:ext cx="151200" cy="15120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marL="0" marR="0" lvl="0" indent="0" algn="l" defTabSz="609468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3A5F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</p:grpSp>
      <p:sp>
        <p:nvSpPr>
          <p:cNvPr id="105" name="Rectangle 104">
            <a:extLst>
              <a:ext uri="{FF2B5EF4-FFF2-40B4-BE49-F238E27FC236}">
                <a16:creationId xmlns:a16="http://schemas.microsoft.com/office/drawing/2014/main" id="{8BCECAA9-708D-B3DD-C527-82C130D0A2D3}"/>
              </a:ext>
            </a:extLst>
          </p:cNvPr>
          <p:cNvSpPr/>
          <p:nvPr/>
        </p:nvSpPr>
        <p:spPr>
          <a:xfrm>
            <a:off x="4070790" y="4662999"/>
            <a:ext cx="2184839" cy="1678472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B158088E-0452-44E2-7DAE-1854F4147D76}"/>
              </a:ext>
            </a:extLst>
          </p:cNvPr>
          <p:cNvSpPr txBox="1"/>
          <p:nvPr/>
        </p:nvSpPr>
        <p:spPr>
          <a:xfrm>
            <a:off x="4258889" y="4544155"/>
            <a:ext cx="1764003" cy="261610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latin typeface="Arial" panose="020B0604020202020204" pitchFamily="34" charset="0"/>
                <a:cs typeface="Arial" panose="020B0604020202020204" pitchFamily="34" charset="0"/>
              </a:rPr>
              <a:t>S2. Profile Completion</a:t>
            </a:r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E751D5DB-452D-60B4-967C-16C9EAD4DA0E}"/>
              </a:ext>
            </a:extLst>
          </p:cNvPr>
          <p:cNvCxnSpPr/>
          <p:nvPr/>
        </p:nvCxnSpPr>
        <p:spPr>
          <a:xfrm>
            <a:off x="4351905" y="5680768"/>
            <a:ext cx="1552575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67F93AD-2248-4084-6C77-425A6873FDC1}"/>
              </a:ext>
            </a:extLst>
          </p:cNvPr>
          <p:cNvGrpSpPr/>
          <p:nvPr/>
        </p:nvGrpSpPr>
        <p:grpSpPr>
          <a:xfrm>
            <a:off x="4061244" y="2378947"/>
            <a:ext cx="2184839" cy="2070335"/>
            <a:chOff x="8821647" y="2530416"/>
            <a:chExt cx="2184839" cy="2070335"/>
          </a:xfrm>
        </p:grpSpPr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3C33ACB9-C724-E450-D10B-2C566F5E8CCB}"/>
                </a:ext>
              </a:extLst>
            </p:cNvPr>
            <p:cNvSpPr/>
            <p:nvPr/>
          </p:nvSpPr>
          <p:spPr>
            <a:xfrm>
              <a:off x="8821647" y="2652156"/>
              <a:ext cx="2184839" cy="19485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B3ED6CE9-A442-81E7-56CF-3A94BA0D9165}"/>
                </a:ext>
              </a:extLst>
            </p:cNvPr>
            <p:cNvSpPr txBox="1"/>
            <p:nvPr/>
          </p:nvSpPr>
          <p:spPr>
            <a:xfrm>
              <a:off x="9102762" y="2530416"/>
              <a:ext cx="1670987" cy="261610"/>
            </a:xfrm>
            <a:prstGeom prst="rect">
              <a:avLst/>
            </a:prstGeom>
            <a:solidFill>
              <a:srgbClr val="E1EBE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>
                  <a:latin typeface="Arial" panose="020B0604020202020204" pitchFamily="34" charset="0"/>
                  <a:cs typeface="Arial" panose="020B0604020202020204" pitchFamily="34" charset="0"/>
                </a:rPr>
                <a:t>4D</a:t>
              </a:r>
              <a:r>
                <a:rPr lang="en-US" sz="11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Digital Nurture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4877384C-9C62-68E3-3FA8-6972F3D9B53B}"/>
                </a:ext>
              </a:extLst>
            </p:cNvPr>
            <p:cNvSpPr txBox="1"/>
            <p:nvPr/>
          </p:nvSpPr>
          <p:spPr>
            <a:xfrm>
              <a:off x="8933341" y="3067181"/>
              <a:ext cx="196144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>
                  <a:latin typeface="Arial" panose="020B0604020202020204" pitchFamily="34" charset="0"/>
                  <a:cs typeface="Arial" panose="020B0604020202020204" pitchFamily="34" charset="0"/>
                </a:rPr>
                <a:t>“There is so much your app can do”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9E464AE2-5BAC-9B4B-5E7B-7246611FD29A}"/>
                </a:ext>
              </a:extLst>
            </p:cNvPr>
            <p:cNvSpPr txBox="1"/>
            <p:nvPr/>
          </p:nvSpPr>
          <p:spPr>
            <a:xfrm>
              <a:off x="8933340" y="4181824"/>
              <a:ext cx="196144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>
                  <a:latin typeface="Arial" panose="020B0604020202020204" pitchFamily="34" charset="0"/>
                  <a:cs typeface="Arial" panose="020B0604020202020204" pitchFamily="34" charset="0"/>
                </a:rPr>
                <a:t>Data Signal</a:t>
              </a:r>
              <a:r>
                <a:rPr lang="en-US" sz="1100">
                  <a:latin typeface="Arial" panose="020B0604020202020204" pitchFamily="34" charset="0"/>
                  <a:cs typeface="Arial" panose="020B0604020202020204" pitchFamily="34" charset="0"/>
                </a:rPr>
                <a:t>: Has app</a:t>
              </a:r>
            </a:p>
          </p:txBody>
        </p: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7F3330EE-5FB9-8209-44C2-6E1A781467C6}"/>
                </a:ext>
              </a:extLst>
            </p:cNvPr>
            <p:cNvCxnSpPr>
              <a:cxnSpLocks/>
            </p:cNvCxnSpPr>
            <p:nvPr/>
          </p:nvCxnSpPr>
          <p:spPr>
            <a:xfrm>
              <a:off x="9141900" y="4141356"/>
              <a:ext cx="1552575" cy="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Shape 2435">
              <a:extLst>
                <a:ext uri="{FF2B5EF4-FFF2-40B4-BE49-F238E27FC236}">
                  <a16:creationId xmlns:a16="http://schemas.microsoft.com/office/drawing/2014/main" id="{3D0B03F2-C1F3-2463-C8FE-7B906FAD6C2A}"/>
                </a:ext>
              </a:extLst>
            </p:cNvPr>
            <p:cNvSpPr/>
            <p:nvPr/>
          </p:nvSpPr>
          <p:spPr>
            <a:xfrm>
              <a:off x="9434791" y="3677031"/>
              <a:ext cx="919498" cy="307194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marL="0" marR="0" lvl="0" indent="0" algn="ctr" defTabSz="609468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000000"/>
                </a:buClr>
                <a:buSzPct val="137500"/>
                <a:buFontTx/>
                <a:buNone/>
                <a:tabLst/>
                <a:defRPr/>
              </a:pPr>
              <a:r>
                <a:rPr kumimoji="0" lang="en" sz="1067" b="0" i="0" u="none" strike="noStrike" kern="1200" cap="none" spc="0" normalizeH="0" baseline="0" noProof="0">
                  <a:ln>
                    <a:noFill/>
                  </a:ln>
                  <a:solidFill>
                    <a:srgbClr val="999999"/>
                  </a:solidFill>
                  <a:effectLst/>
                  <a:uLnTx/>
                  <a:uFillTx/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Open your App</a:t>
              </a:r>
            </a:p>
          </p:txBody>
        </p: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C84031AB-15F1-F384-8756-698BDC7D7371}"/>
              </a:ext>
            </a:extLst>
          </p:cNvPr>
          <p:cNvSpPr txBox="1"/>
          <p:nvPr/>
        </p:nvSpPr>
        <p:spPr>
          <a:xfrm>
            <a:off x="4577320" y="4784014"/>
            <a:ext cx="11292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Priority 1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74196F2-D7C2-AC1D-E124-F64CC67314D0}"/>
              </a:ext>
            </a:extLst>
          </p:cNvPr>
          <p:cNvGrpSpPr/>
          <p:nvPr/>
        </p:nvGrpSpPr>
        <p:grpSpPr>
          <a:xfrm>
            <a:off x="6456697" y="4544155"/>
            <a:ext cx="2188484" cy="1797316"/>
            <a:chOff x="8774292" y="4772753"/>
            <a:chExt cx="2188484" cy="1797316"/>
          </a:xfrm>
        </p:grpSpPr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3997336D-A0CF-2B1C-B22A-D16D65971C20}"/>
                </a:ext>
              </a:extLst>
            </p:cNvPr>
            <p:cNvSpPr/>
            <p:nvPr/>
          </p:nvSpPr>
          <p:spPr>
            <a:xfrm>
              <a:off x="8777937" y="4891597"/>
              <a:ext cx="2184839" cy="16784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6C628D5C-C9D5-B378-70F7-80A743C09683}"/>
                </a:ext>
              </a:extLst>
            </p:cNvPr>
            <p:cNvSpPr txBox="1"/>
            <p:nvPr/>
          </p:nvSpPr>
          <p:spPr>
            <a:xfrm>
              <a:off x="8966036" y="4772753"/>
              <a:ext cx="1764003" cy="261610"/>
            </a:xfrm>
            <a:prstGeom prst="rect">
              <a:avLst/>
            </a:prstGeom>
            <a:solidFill>
              <a:srgbClr val="E6E6E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>
                  <a:latin typeface="Arial" panose="020B0604020202020204" pitchFamily="34" charset="0"/>
                  <a:cs typeface="Arial" panose="020B0604020202020204" pitchFamily="34" charset="0"/>
                </a:rPr>
                <a:t>S7. Social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627C193A-70BD-EC1D-4041-4CF18AA489DD}"/>
                </a:ext>
              </a:extLst>
            </p:cNvPr>
            <p:cNvSpPr txBox="1"/>
            <p:nvPr/>
          </p:nvSpPr>
          <p:spPr>
            <a:xfrm>
              <a:off x="8920219" y="5432504"/>
              <a:ext cx="196144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>
                  <a:latin typeface="Arial" panose="020B0604020202020204" pitchFamily="34" charset="0"/>
                  <a:cs typeface="Arial" panose="020B0604020202020204" pitchFamily="34" charset="0"/>
                </a:rPr>
                <a:t>“Inspire your wanderlust”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18BD1689-4B41-135D-F8E1-D4D838D08E46}"/>
                </a:ext>
              </a:extLst>
            </p:cNvPr>
            <p:cNvSpPr txBox="1"/>
            <p:nvPr/>
          </p:nvSpPr>
          <p:spPr>
            <a:xfrm>
              <a:off x="8774292" y="5985271"/>
              <a:ext cx="218483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>
                  <a:latin typeface="Arial" panose="020B0604020202020204" pitchFamily="34" charset="0"/>
                  <a:cs typeface="Arial" panose="020B0604020202020204" pitchFamily="34" charset="0"/>
                </a:rPr>
                <a:t>Audience</a:t>
              </a:r>
              <a:r>
                <a:rPr lang="en-US" sz="1100">
                  <a:latin typeface="Arial" panose="020B0604020202020204" pitchFamily="34" charset="0"/>
                  <a:cs typeface="Arial" panose="020B0604020202020204" pitchFamily="34" charset="0"/>
                </a:rPr>
                <a:t>: All members who have completed their profile</a:t>
              </a:r>
            </a:p>
          </p:txBody>
        </p: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B03F5AF0-EDDD-A8C8-D831-E97649B4793A}"/>
                </a:ext>
              </a:extLst>
            </p:cNvPr>
            <p:cNvCxnSpPr/>
            <p:nvPr/>
          </p:nvCxnSpPr>
          <p:spPr>
            <a:xfrm>
              <a:off x="9059052" y="5926695"/>
              <a:ext cx="1552575" cy="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6A63BA6A-8BF7-5ACB-5282-C1729872EE49}"/>
                </a:ext>
              </a:extLst>
            </p:cNvPr>
            <p:cNvSpPr txBox="1"/>
            <p:nvPr/>
          </p:nvSpPr>
          <p:spPr>
            <a:xfrm>
              <a:off x="9270717" y="5012612"/>
              <a:ext cx="112924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Priority 2</a:t>
              </a: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15194995-415E-4939-801E-50B6F5C1DEB3}"/>
              </a:ext>
            </a:extLst>
          </p:cNvPr>
          <p:cNvSpPr txBox="1"/>
          <p:nvPr/>
        </p:nvSpPr>
        <p:spPr>
          <a:xfrm>
            <a:off x="4167911" y="5098486"/>
            <a:ext cx="19614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“Don’t forget to fill out your stay preferences”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D0C9F91-3AFA-95FD-2236-E8DA0E2AEA29}"/>
              </a:ext>
            </a:extLst>
          </p:cNvPr>
          <p:cNvSpPr txBox="1"/>
          <p:nvPr/>
        </p:nvSpPr>
        <p:spPr>
          <a:xfrm>
            <a:off x="4109946" y="5784559"/>
            <a:ext cx="218483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latin typeface="Arial" panose="020B0604020202020204" pitchFamily="34" charset="0"/>
                <a:cs typeface="Arial" panose="020B0604020202020204" pitchFamily="34" charset="0"/>
              </a:rPr>
              <a:t>Audience</a:t>
            </a:r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: All members who have not completed profile</a:t>
            </a:r>
          </a:p>
          <a:p>
            <a:pPr algn="ctr"/>
            <a:endParaRPr 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EC3C60D-FF3D-F9CF-A9F9-FFCFB4D87D69}"/>
              </a:ext>
            </a:extLst>
          </p:cNvPr>
          <p:cNvSpPr/>
          <p:nvPr/>
        </p:nvSpPr>
        <p:spPr>
          <a:xfrm>
            <a:off x="340069" y="3357741"/>
            <a:ext cx="2803182" cy="1818298"/>
          </a:xfrm>
          <a:prstGeom prst="rect">
            <a:avLst/>
          </a:prstGeom>
          <a:solidFill>
            <a:srgbClr val="08564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hape 2434">
            <a:extLst>
              <a:ext uri="{FF2B5EF4-FFF2-40B4-BE49-F238E27FC236}">
                <a16:creationId xmlns:a16="http://schemas.microsoft.com/office/drawing/2014/main" id="{1DA3F726-385C-2250-8F49-7DA2B97F859A}"/>
              </a:ext>
            </a:extLst>
          </p:cNvPr>
          <p:cNvSpPr/>
          <p:nvPr/>
        </p:nvSpPr>
        <p:spPr>
          <a:xfrm>
            <a:off x="494086" y="2810021"/>
            <a:ext cx="2490800" cy="492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ctr" defTabSz="6094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067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HEADER</a:t>
            </a:r>
          </a:p>
        </p:txBody>
      </p:sp>
      <p:sp>
        <p:nvSpPr>
          <p:cNvPr id="52" name="Shape 2435">
            <a:extLst>
              <a:ext uri="{FF2B5EF4-FFF2-40B4-BE49-F238E27FC236}">
                <a16:creationId xmlns:a16="http://schemas.microsoft.com/office/drawing/2014/main" id="{C2ED131B-6AC1-6614-77CA-09EC29FA8675}"/>
              </a:ext>
            </a:extLst>
          </p:cNvPr>
          <p:cNvSpPr/>
          <p:nvPr/>
        </p:nvSpPr>
        <p:spPr>
          <a:xfrm>
            <a:off x="494086" y="3454465"/>
            <a:ext cx="2490800" cy="1655156"/>
          </a:xfrm>
          <a:prstGeom prst="rect">
            <a:avLst/>
          </a:prstGeom>
          <a:solidFill>
            <a:srgbClr val="CEDCD8"/>
          </a:solidFill>
          <a:ln w="9525" cap="flat" cmpd="sng">
            <a:solidFill>
              <a:srgbClr val="0B726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ctr" defTabSz="6094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HERO: PRIMARY MESSAGE </a:t>
            </a:r>
          </a:p>
          <a:p>
            <a:pPr marL="0" marR="0" lvl="0" indent="0" algn="ctr" defTabSz="6094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0" marR="0" lvl="0" indent="0" algn="ctr" defTabSz="6094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Supporting Body Copy</a:t>
            </a:r>
          </a:p>
          <a:p>
            <a:pPr marL="0" marR="0" lvl="0" indent="0" algn="ctr" defTabSz="6094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0" marR="0" lvl="0" indent="0" algn="ctr" defTabSz="6094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0" marR="0" lvl="0" indent="0" algn="ctr" defTabSz="6094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0" marR="0" lvl="0" indent="0" algn="ctr" defTabSz="6094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53" name="Shape 2435">
            <a:extLst>
              <a:ext uri="{FF2B5EF4-FFF2-40B4-BE49-F238E27FC236}">
                <a16:creationId xmlns:a16="http://schemas.microsoft.com/office/drawing/2014/main" id="{3739EA84-8E9C-9209-39DE-2D966E81DE21}"/>
              </a:ext>
            </a:extLst>
          </p:cNvPr>
          <p:cNvSpPr/>
          <p:nvPr/>
        </p:nvSpPr>
        <p:spPr>
          <a:xfrm>
            <a:off x="1311928" y="4600344"/>
            <a:ext cx="880450" cy="30719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ctr" defTabSz="6094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137500"/>
              <a:buFontTx/>
              <a:buNone/>
              <a:tabLst/>
              <a:defRPr/>
            </a:pPr>
            <a:r>
              <a:rPr kumimoji="0" lang="en" sz="1067" b="0" i="0" u="none" strike="noStrike" kern="1200" cap="none" spc="0" normalizeH="0" baseline="0" noProof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Main CTA</a:t>
            </a:r>
          </a:p>
        </p:txBody>
      </p:sp>
      <p:sp>
        <p:nvSpPr>
          <p:cNvPr id="55" name="Shape 2437">
            <a:extLst>
              <a:ext uri="{FF2B5EF4-FFF2-40B4-BE49-F238E27FC236}">
                <a16:creationId xmlns:a16="http://schemas.microsoft.com/office/drawing/2014/main" id="{8A622FFF-8F24-E045-8495-F754551F3DE7}"/>
              </a:ext>
            </a:extLst>
          </p:cNvPr>
          <p:cNvSpPr/>
          <p:nvPr/>
        </p:nvSpPr>
        <p:spPr>
          <a:xfrm>
            <a:off x="485744" y="2381072"/>
            <a:ext cx="2490800" cy="289688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ctr" defTabSz="6094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067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EMAIL TEMPLATE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A3699BD-2E6A-821A-B374-D3E649AA4442}"/>
              </a:ext>
            </a:extLst>
          </p:cNvPr>
          <p:cNvSpPr/>
          <p:nvPr/>
        </p:nvSpPr>
        <p:spPr>
          <a:xfrm>
            <a:off x="350562" y="5172430"/>
            <a:ext cx="2803182" cy="677832"/>
          </a:xfrm>
          <a:prstGeom prst="rect">
            <a:avLst/>
          </a:prstGeom>
          <a:solidFill>
            <a:srgbClr val="08564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hape 2437">
            <a:extLst>
              <a:ext uri="{FF2B5EF4-FFF2-40B4-BE49-F238E27FC236}">
                <a16:creationId xmlns:a16="http://schemas.microsoft.com/office/drawing/2014/main" id="{B3B57079-02CA-839D-BB5C-8F53F18DB2BF}"/>
              </a:ext>
            </a:extLst>
          </p:cNvPr>
          <p:cNvSpPr/>
          <p:nvPr/>
        </p:nvSpPr>
        <p:spPr>
          <a:xfrm>
            <a:off x="494052" y="5908582"/>
            <a:ext cx="2490800" cy="2896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ctr" defTabSz="6094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067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FOOTER</a:t>
            </a:r>
          </a:p>
        </p:txBody>
      </p:sp>
      <p:sp>
        <p:nvSpPr>
          <p:cNvPr id="58" name="Shape 2438">
            <a:extLst>
              <a:ext uri="{FF2B5EF4-FFF2-40B4-BE49-F238E27FC236}">
                <a16:creationId xmlns:a16="http://schemas.microsoft.com/office/drawing/2014/main" id="{E2C23C26-7F6A-7620-4153-5E3164E2E1AF}"/>
              </a:ext>
            </a:extLst>
          </p:cNvPr>
          <p:cNvSpPr/>
          <p:nvPr/>
        </p:nvSpPr>
        <p:spPr>
          <a:xfrm>
            <a:off x="494053" y="5226432"/>
            <a:ext cx="2490800" cy="549797"/>
          </a:xfrm>
          <a:prstGeom prst="rect">
            <a:avLst/>
          </a:prstGeom>
          <a:solidFill>
            <a:srgbClr val="CEDCD8"/>
          </a:solidFill>
          <a:ln w="9525" cap="flat" cmpd="sng">
            <a:solidFill>
              <a:srgbClr val="0B726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 defTabSz="609468" fontAlgn="base">
              <a:spcAft>
                <a:spcPct val="0"/>
              </a:spcAft>
            </a:pPr>
            <a:r>
              <a:rPr lang="en" sz="1067" b="1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MODULE 2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521B5A3-BCBA-7E9B-6E2D-852EBD5DF5F7}"/>
              </a:ext>
            </a:extLst>
          </p:cNvPr>
          <p:cNvGrpSpPr/>
          <p:nvPr/>
        </p:nvGrpSpPr>
        <p:grpSpPr>
          <a:xfrm>
            <a:off x="6332354" y="3401967"/>
            <a:ext cx="548640" cy="151200"/>
            <a:chOff x="10389312" y="3341185"/>
            <a:chExt cx="571296" cy="151200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42B14795-916A-F3B2-5AC8-7ABB06BB59F2}"/>
                </a:ext>
              </a:extLst>
            </p:cNvPr>
            <p:cNvCxnSpPr>
              <a:cxnSpLocks/>
            </p:cNvCxnSpPr>
            <p:nvPr/>
          </p:nvCxnSpPr>
          <p:spPr>
            <a:xfrm>
              <a:off x="10389312" y="3416785"/>
              <a:ext cx="435776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64" name="Shape 2446">
              <a:extLst>
                <a:ext uri="{FF2B5EF4-FFF2-40B4-BE49-F238E27FC236}">
                  <a16:creationId xmlns:a16="http://schemas.microsoft.com/office/drawing/2014/main" id="{6D0181B1-800C-8643-07A9-3C59F75CF979}"/>
                </a:ext>
              </a:extLst>
            </p:cNvPr>
            <p:cNvSpPr/>
            <p:nvPr/>
          </p:nvSpPr>
          <p:spPr>
            <a:xfrm>
              <a:off x="10809408" y="3341185"/>
              <a:ext cx="151200" cy="15120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marL="0" marR="0" lvl="0" indent="0" algn="l" defTabSz="609468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3A5F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</p:grpSp>
      <p:sp>
        <p:nvSpPr>
          <p:cNvPr id="124" name="Content Placeholder 2">
            <a:extLst>
              <a:ext uri="{FF2B5EF4-FFF2-40B4-BE49-F238E27FC236}">
                <a16:creationId xmlns:a16="http://schemas.microsoft.com/office/drawing/2014/main" id="{7E2062DF-F60A-2443-0A3E-B2AFF02BD857}"/>
              </a:ext>
            </a:extLst>
          </p:cNvPr>
          <p:cNvSpPr txBox="1">
            <a:spLocks/>
          </p:cNvSpPr>
          <p:nvPr/>
        </p:nvSpPr>
        <p:spPr>
          <a:xfrm>
            <a:off x="9277539" y="774933"/>
            <a:ext cx="3382813" cy="3481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Messaging Theme: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/ App Nurture</a:t>
            </a:r>
          </a:p>
        </p:txBody>
      </p:sp>
      <p:sp>
        <p:nvSpPr>
          <p:cNvPr id="125" name="Content Placeholder 2">
            <a:extLst>
              <a:ext uri="{FF2B5EF4-FFF2-40B4-BE49-F238E27FC236}">
                <a16:creationId xmlns:a16="http://schemas.microsoft.com/office/drawing/2014/main" id="{63341366-E4DC-F031-0DA2-AE82D1AF3491}"/>
              </a:ext>
            </a:extLst>
          </p:cNvPr>
          <p:cNvSpPr txBox="1">
            <a:spLocks/>
          </p:cNvSpPr>
          <p:nvPr/>
        </p:nvSpPr>
        <p:spPr>
          <a:xfrm>
            <a:off x="9294242" y="1132605"/>
            <a:ext cx="2836902" cy="5865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Audience: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 who have the app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FD14AF6B-E388-B477-A026-800D396853B0}"/>
              </a:ext>
            </a:extLst>
          </p:cNvPr>
          <p:cNvSpPr txBox="1"/>
          <p:nvPr/>
        </p:nvSpPr>
        <p:spPr>
          <a:xfrm>
            <a:off x="10223649" y="-10824"/>
            <a:ext cx="14704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>
                <a:solidFill>
                  <a:schemeClr val="accent2"/>
                </a:solidFill>
              </a:rPr>
              <a:t>TIMING (DAY)</a:t>
            </a:r>
          </a:p>
        </p:txBody>
      </p: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9E6355F5-468B-8191-CE42-B11BDB48746A}"/>
              </a:ext>
            </a:extLst>
          </p:cNvPr>
          <p:cNvCxnSpPr>
            <a:cxnSpLocks/>
            <a:endCxn id="139" idx="6"/>
          </p:cNvCxnSpPr>
          <p:nvPr/>
        </p:nvCxnSpPr>
        <p:spPr>
          <a:xfrm>
            <a:off x="10353879" y="493163"/>
            <a:ext cx="1142529" cy="95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Oval 136">
            <a:extLst>
              <a:ext uri="{FF2B5EF4-FFF2-40B4-BE49-F238E27FC236}">
                <a16:creationId xmlns:a16="http://schemas.microsoft.com/office/drawing/2014/main" id="{002CE7AE-A345-FF0C-3F38-3C31898872FE}"/>
              </a:ext>
            </a:extLst>
          </p:cNvPr>
          <p:cNvSpPr/>
          <p:nvPr/>
        </p:nvSpPr>
        <p:spPr>
          <a:xfrm>
            <a:off x="10353879" y="413619"/>
            <a:ext cx="159089" cy="15908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68D3FA08-DF5E-9DF1-2731-37E05828CBC0}"/>
              </a:ext>
            </a:extLst>
          </p:cNvPr>
          <p:cNvSpPr/>
          <p:nvPr/>
        </p:nvSpPr>
        <p:spPr>
          <a:xfrm>
            <a:off x="10626929" y="413619"/>
            <a:ext cx="159089" cy="15908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1C7D92AA-592B-B253-3416-64E52D95C64A}"/>
              </a:ext>
            </a:extLst>
          </p:cNvPr>
          <p:cNvSpPr/>
          <p:nvPr/>
        </p:nvSpPr>
        <p:spPr>
          <a:xfrm>
            <a:off x="11337319" y="423144"/>
            <a:ext cx="159089" cy="15908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E7C49E34-0DBB-627E-1CF9-0A7655A39AD5}"/>
              </a:ext>
            </a:extLst>
          </p:cNvPr>
          <p:cNvSpPr/>
          <p:nvPr/>
        </p:nvSpPr>
        <p:spPr>
          <a:xfrm>
            <a:off x="10886346" y="332116"/>
            <a:ext cx="336417" cy="3481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F58BE534-D7A8-0B44-9DE8-9BF2D81745AE}"/>
              </a:ext>
            </a:extLst>
          </p:cNvPr>
          <p:cNvSpPr/>
          <p:nvPr/>
        </p:nvSpPr>
        <p:spPr>
          <a:xfrm>
            <a:off x="10979754" y="256882"/>
            <a:ext cx="159089" cy="159089"/>
          </a:xfrm>
          <a:prstGeom prst="ellipse">
            <a:avLst/>
          </a:prstGeom>
          <a:solidFill>
            <a:srgbClr val="FA9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51DF92DF-2048-C59E-2FC4-1C8080F93B8B}"/>
              </a:ext>
            </a:extLst>
          </p:cNvPr>
          <p:cNvSpPr/>
          <p:nvPr/>
        </p:nvSpPr>
        <p:spPr>
          <a:xfrm>
            <a:off x="10983711" y="612071"/>
            <a:ext cx="159089" cy="15908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026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7A58EA-4BA1-F246-7530-239AF500D1B8}"/>
              </a:ext>
            </a:extLst>
          </p:cNvPr>
          <p:cNvSpPr/>
          <p:nvPr/>
        </p:nvSpPr>
        <p:spPr>
          <a:xfrm>
            <a:off x="0" y="1771650"/>
            <a:ext cx="12192000" cy="5086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Connector: Elbow 78">
            <a:extLst>
              <a:ext uri="{FF2B5EF4-FFF2-40B4-BE49-F238E27FC236}">
                <a16:creationId xmlns:a16="http://schemas.microsoft.com/office/drawing/2014/main" id="{B0F5F753-1012-16FA-D48B-F6C257E80F41}"/>
              </a:ext>
            </a:extLst>
          </p:cNvPr>
          <p:cNvCxnSpPr>
            <a:cxnSpLocks/>
          </p:cNvCxnSpPr>
          <p:nvPr/>
        </p:nvCxnSpPr>
        <p:spPr>
          <a:xfrm flipV="1">
            <a:off x="3143250" y="3475479"/>
            <a:ext cx="6035040" cy="768896"/>
          </a:xfrm>
          <a:prstGeom prst="bentConnector3">
            <a:avLst>
              <a:gd name="adj1" fmla="val 7936"/>
            </a:avLst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E4D85783-5FA0-47F8-78F5-62354C5CE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262" y="320745"/>
            <a:ext cx="9693889" cy="749808"/>
          </a:xfrm>
        </p:spPr>
        <p:txBody>
          <a:bodyPr/>
          <a:lstStyle/>
          <a:p>
            <a:r>
              <a:rPr kumimoji="0" lang="en-US" sz="32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“Digital Nudge”</a:t>
            </a:r>
            <a:b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8D518E2-C31A-EC11-3F28-8DF1BBF4652B}"/>
              </a:ext>
            </a:extLst>
          </p:cNvPr>
          <p:cNvCxnSpPr>
            <a:cxnSpLocks/>
          </p:cNvCxnSpPr>
          <p:nvPr/>
        </p:nvCxnSpPr>
        <p:spPr>
          <a:xfrm>
            <a:off x="-8686" y="967127"/>
            <a:ext cx="4341468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EA8350ED-F47F-5D20-D65B-8835FD0B613F}"/>
              </a:ext>
            </a:extLst>
          </p:cNvPr>
          <p:cNvSpPr txBox="1"/>
          <p:nvPr/>
        </p:nvSpPr>
        <p:spPr>
          <a:xfrm>
            <a:off x="-8686" y="-222228"/>
            <a:ext cx="2201064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68" fontAlgn="base">
              <a:spcBef>
                <a:spcPct val="0"/>
              </a:spcBef>
              <a:spcAft>
                <a:spcPct val="0"/>
              </a:spcAft>
            </a:pPr>
            <a:r>
              <a:rPr lang="en-US" sz="9700" b="1">
                <a:solidFill>
                  <a:schemeClr val="tx1">
                    <a:lumMod val="50000"/>
                    <a:lumOff val="50000"/>
                    <a:alpha val="28000"/>
                  </a:schemeClr>
                </a:solidFill>
                <a:latin typeface="Arial Black" panose="020B0604020202020204" pitchFamily="34" charset="0"/>
                <a:ea typeface="ＭＳ Ｐゴシック" charset="0"/>
                <a:cs typeface="Arial Black" panose="020B0604020202020204" pitchFamily="34" charset="0"/>
              </a:rPr>
              <a:t>3B</a:t>
            </a:r>
          </a:p>
        </p:txBody>
      </p:sp>
      <p:sp>
        <p:nvSpPr>
          <p:cNvPr id="81" name="Content Placeholder 2">
            <a:extLst>
              <a:ext uri="{FF2B5EF4-FFF2-40B4-BE49-F238E27FC236}">
                <a16:creationId xmlns:a16="http://schemas.microsoft.com/office/drawing/2014/main" id="{1B84E626-3AA7-A6CF-6231-975E713DEEB8}"/>
              </a:ext>
            </a:extLst>
          </p:cNvPr>
          <p:cNvSpPr txBox="1">
            <a:spLocks/>
          </p:cNvSpPr>
          <p:nvPr/>
        </p:nvSpPr>
        <p:spPr>
          <a:xfrm>
            <a:off x="225976" y="1114458"/>
            <a:ext cx="8482627" cy="5179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Nudge to encourage members to maximize their experience through download and usage of the app and engagement of other digital channels (social, SMS, etc.)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012F295-CCCD-7D3C-99CE-3326B6E1F7E2}"/>
              </a:ext>
            </a:extLst>
          </p:cNvPr>
          <p:cNvCxnSpPr>
            <a:cxnSpLocks/>
          </p:cNvCxnSpPr>
          <p:nvPr/>
        </p:nvCxnSpPr>
        <p:spPr>
          <a:xfrm>
            <a:off x="3153744" y="5511346"/>
            <a:ext cx="5852160" cy="12991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49D7E76-41AD-C229-51D1-1858EA344BE8}"/>
              </a:ext>
            </a:extLst>
          </p:cNvPr>
          <p:cNvGrpSpPr/>
          <p:nvPr/>
        </p:nvGrpSpPr>
        <p:grpSpPr>
          <a:xfrm>
            <a:off x="8591440" y="5447221"/>
            <a:ext cx="584232" cy="151200"/>
            <a:chOff x="11007002" y="5677005"/>
            <a:chExt cx="584232" cy="151200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8F05100-A29B-9C69-119F-0CA8369F0855}"/>
                </a:ext>
              </a:extLst>
            </p:cNvPr>
            <p:cNvCxnSpPr>
              <a:cxnSpLocks/>
            </p:cNvCxnSpPr>
            <p:nvPr/>
          </p:nvCxnSpPr>
          <p:spPr>
            <a:xfrm>
              <a:off x="11007002" y="5745119"/>
              <a:ext cx="365760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47" name="Shape 2446">
              <a:extLst>
                <a:ext uri="{FF2B5EF4-FFF2-40B4-BE49-F238E27FC236}">
                  <a16:creationId xmlns:a16="http://schemas.microsoft.com/office/drawing/2014/main" id="{57028B27-7CBD-40D9-A9FB-900286AAFF2E}"/>
                </a:ext>
              </a:extLst>
            </p:cNvPr>
            <p:cNvSpPr/>
            <p:nvPr/>
          </p:nvSpPr>
          <p:spPr>
            <a:xfrm>
              <a:off x="11440034" y="5677005"/>
              <a:ext cx="151200" cy="15120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marL="0" marR="0" lvl="0" indent="0" algn="l" defTabSz="609468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3A5F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</p:grpSp>
      <p:sp>
        <p:nvSpPr>
          <p:cNvPr id="105" name="Rectangle 104">
            <a:extLst>
              <a:ext uri="{FF2B5EF4-FFF2-40B4-BE49-F238E27FC236}">
                <a16:creationId xmlns:a16="http://schemas.microsoft.com/office/drawing/2014/main" id="{8BCECAA9-708D-B3DD-C527-82C130D0A2D3}"/>
              </a:ext>
            </a:extLst>
          </p:cNvPr>
          <p:cNvSpPr/>
          <p:nvPr/>
        </p:nvSpPr>
        <p:spPr>
          <a:xfrm>
            <a:off x="4070790" y="4662999"/>
            <a:ext cx="2184839" cy="1678472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B158088E-0452-44E2-7DAE-1854F4147D76}"/>
              </a:ext>
            </a:extLst>
          </p:cNvPr>
          <p:cNvSpPr txBox="1"/>
          <p:nvPr/>
        </p:nvSpPr>
        <p:spPr>
          <a:xfrm>
            <a:off x="4258889" y="4544155"/>
            <a:ext cx="1764003" cy="261610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latin typeface="Arial" panose="020B0604020202020204" pitchFamily="34" charset="0"/>
                <a:cs typeface="Arial" panose="020B0604020202020204" pitchFamily="34" charset="0"/>
              </a:rPr>
              <a:t>S2. Profile Completion</a:t>
            </a:r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E751D5DB-452D-60B4-967C-16C9EAD4DA0E}"/>
              </a:ext>
            </a:extLst>
          </p:cNvPr>
          <p:cNvCxnSpPr/>
          <p:nvPr/>
        </p:nvCxnSpPr>
        <p:spPr>
          <a:xfrm>
            <a:off x="4351905" y="5680768"/>
            <a:ext cx="1552575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>
            <a:extLst>
              <a:ext uri="{FF2B5EF4-FFF2-40B4-BE49-F238E27FC236}">
                <a16:creationId xmlns:a16="http://schemas.microsoft.com/office/drawing/2014/main" id="{C84031AB-15F1-F384-8756-698BDC7D7371}"/>
              </a:ext>
            </a:extLst>
          </p:cNvPr>
          <p:cNvSpPr txBox="1"/>
          <p:nvPr/>
        </p:nvSpPr>
        <p:spPr>
          <a:xfrm>
            <a:off x="4577320" y="4784014"/>
            <a:ext cx="11292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Priority 1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74196F2-D7C2-AC1D-E124-F64CC67314D0}"/>
              </a:ext>
            </a:extLst>
          </p:cNvPr>
          <p:cNvGrpSpPr/>
          <p:nvPr/>
        </p:nvGrpSpPr>
        <p:grpSpPr>
          <a:xfrm>
            <a:off x="6456697" y="4544155"/>
            <a:ext cx="2188484" cy="1797316"/>
            <a:chOff x="8774292" y="4772753"/>
            <a:chExt cx="2188484" cy="1797316"/>
          </a:xfrm>
        </p:grpSpPr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3997336D-A0CF-2B1C-B22A-D16D65971C20}"/>
                </a:ext>
              </a:extLst>
            </p:cNvPr>
            <p:cNvSpPr/>
            <p:nvPr/>
          </p:nvSpPr>
          <p:spPr>
            <a:xfrm>
              <a:off x="8777937" y="4891597"/>
              <a:ext cx="2184839" cy="16784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6C628D5C-C9D5-B378-70F7-80A743C09683}"/>
                </a:ext>
              </a:extLst>
            </p:cNvPr>
            <p:cNvSpPr txBox="1"/>
            <p:nvPr/>
          </p:nvSpPr>
          <p:spPr>
            <a:xfrm>
              <a:off x="8966036" y="4772753"/>
              <a:ext cx="1764003" cy="261610"/>
            </a:xfrm>
            <a:prstGeom prst="rect">
              <a:avLst/>
            </a:prstGeom>
            <a:solidFill>
              <a:srgbClr val="E6E6E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>
                  <a:latin typeface="Arial" panose="020B0604020202020204" pitchFamily="34" charset="0"/>
                  <a:cs typeface="Arial" panose="020B0604020202020204" pitchFamily="34" charset="0"/>
                </a:rPr>
                <a:t>S7. Social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627C193A-70BD-EC1D-4041-4CF18AA489DD}"/>
                </a:ext>
              </a:extLst>
            </p:cNvPr>
            <p:cNvSpPr txBox="1"/>
            <p:nvPr/>
          </p:nvSpPr>
          <p:spPr>
            <a:xfrm>
              <a:off x="8920219" y="5432504"/>
              <a:ext cx="196144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>
                  <a:latin typeface="Arial" panose="020B0604020202020204" pitchFamily="34" charset="0"/>
                  <a:cs typeface="Arial" panose="020B0604020202020204" pitchFamily="34" charset="0"/>
                </a:rPr>
                <a:t>“Inspire your wanderlust”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18BD1689-4B41-135D-F8E1-D4D838D08E46}"/>
                </a:ext>
              </a:extLst>
            </p:cNvPr>
            <p:cNvSpPr txBox="1"/>
            <p:nvPr/>
          </p:nvSpPr>
          <p:spPr>
            <a:xfrm>
              <a:off x="8774292" y="5985271"/>
              <a:ext cx="218483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>
                  <a:latin typeface="Arial" panose="020B0604020202020204" pitchFamily="34" charset="0"/>
                  <a:cs typeface="Arial" panose="020B0604020202020204" pitchFamily="34" charset="0"/>
                </a:rPr>
                <a:t>Audience</a:t>
              </a:r>
              <a:r>
                <a:rPr lang="en-US" sz="1100">
                  <a:latin typeface="Arial" panose="020B0604020202020204" pitchFamily="34" charset="0"/>
                  <a:cs typeface="Arial" panose="020B0604020202020204" pitchFamily="34" charset="0"/>
                </a:rPr>
                <a:t>: All members who have completed their profile</a:t>
              </a:r>
            </a:p>
          </p:txBody>
        </p: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B03F5AF0-EDDD-A8C8-D831-E97649B4793A}"/>
                </a:ext>
              </a:extLst>
            </p:cNvPr>
            <p:cNvCxnSpPr/>
            <p:nvPr/>
          </p:nvCxnSpPr>
          <p:spPr>
            <a:xfrm>
              <a:off x="9059052" y="5926695"/>
              <a:ext cx="1552575" cy="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6A63BA6A-8BF7-5ACB-5282-C1729872EE49}"/>
                </a:ext>
              </a:extLst>
            </p:cNvPr>
            <p:cNvSpPr txBox="1"/>
            <p:nvPr/>
          </p:nvSpPr>
          <p:spPr>
            <a:xfrm>
              <a:off x="9270717" y="5012612"/>
              <a:ext cx="112924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Priority 2</a:t>
              </a: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15194995-415E-4939-801E-50B6F5C1DEB3}"/>
              </a:ext>
            </a:extLst>
          </p:cNvPr>
          <p:cNvSpPr txBox="1"/>
          <p:nvPr/>
        </p:nvSpPr>
        <p:spPr>
          <a:xfrm>
            <a:off x="4167911" y="5098486"/>
            <a:ext cx="19614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“Don’t forget to fill out your stay preferences”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D0C9F91-3AFA-95FD-2236-E8DA0E2AEA29}"/>
              </a:ext>
            </a:extLst>
          </p:cNvPr>
          <p:cNvSpPr txBox="1"/>
          <p:nvPr/>
        </p:nvSpPr>
        <p:spPr>
          <a:xfrm>
            <a:off x="4109946" y="5784559"/>
            <a:ext cx="218483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latin typeface="Arial" panose="020B0604020202020204" pitchFamily="34" charset="0"/>
                <a:cs typeface="Arial" panose="020B0604020202020204" pitchFamily="34" charset="0"/>
              </a:rPr>
              <a:t>Audience</a:t>
            </a:r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: All members who have not completed profile</a:t>
            </a:r>
          </a:p>
          <a:p>
            <a:pPr algn="ctr"/>
            <a:endParaRPr 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EC3C60D-FF3D-F9CF-A9F9-FFCFB4D87D69}"/>
              </a:ext>
            </a:extLst>
          </p:cNvPr>
          <p:cNvSpPr/>
          <p:nvPr/>
        </p:nvSpPr>
        <p:spPr>
          <a:xfrm>
            <a:off x="340069" y="3357741"/>
            <a:ext cx="2803182" cy="1818298"/>
          </a:xfrm>
          <a:prstGeom prst="rect">
            <a:avLst/>
          </a:prstGeom>
          <a:solidFill>
            <a:srgbClr val="08564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hape 2434">
            <a:extLst>
              <a:ext uri="{FF2B5EF4-FFF2-40B4-BE49-F238E27FC236}">
                <a16:creationId xmlns:a16="http://schemas.microsoft.com/office/drawing/2014/main" id="{1DA3F726-385C-2250-8F49-7DA2B97F859A}"/>
              </a:ext>
            </a:extLst>
          </p:cNvPr>
          <p:cNvSpPr/>
          <p:nvPr/>
        </p:nvSpPr>
        <p:spPr>
          <a:xfrm>
            <a:off x="494086" y="2810021"/>
            <a:ext cx="2490800" cy="492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ctr" defTabSz="6094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067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HEADER</a:t>
            </a:r>
          </a:p>
        </p:txBody>
      </p:sp>
      <p:sp>
        <p:nvSpPr>
          <p:cNvPr id="52" name="Shape 2435">
            <a:extLst>
              <a:ext uri="{FF2B5EF4-FFF2-40B4-BE49-F238E27FC236}">
                <a16:creationId xmlns:a16="http://schemas.microsoft.com/office/drawing/2014/main" id="{C2ED131B-6AC1-6614-77CA-09EC29FA8675}"/>
              </a:ext>
            </a:extLst>
          </p:cNvPr>
          <p:cNvSpPr/>
          <p:nvPr/>
        </p:nvSpPr>
        <p:spPr>
          <a:xfrm>
            <a:off x="494086" y="3454465"/>
            <a:ext cx="2490800" cy="1655156"/>
          </a:xfrm>
          <a:prstGeom prst="rect">
            <a:avLst/>
          </a:prstGeom>
          <a:solidFill>
            <a:srgbClr val="CEDCD8"/>
          </a:solidFill>
          <a:ln w="9525" cap="flat" cmpd="sng">
            <a:solidFill>
              <a:srgbClr val="0B726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ctr" defTabSz="6094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HERO: PRIMARY MESSAGE </a:t>
            </a:r>
          </a:p>
          <a:p>
            <a:pPr marL="0" marR="0" lvl="0" indent="0" algn="ctr" defTabSz="6094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0" marR="0" lvl="0" indent="0" algn="ctr" defTabSz="6094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Supporting Body Copy</a:t>
            </a:r>
          </a:p>
          <a:p>
            <a:pPr marL="0" marR="0" lvl="0" indent="0" algn="ctr" defTabSz="6094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0" marR="0" lvl="0" indent="0" algn="ctr" defTabSz="6094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0" marR="0" lvl="0" indent="0" algn="ctr" defTabSz="6094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0" marR="0" lvl="0" indent="0" algn="ctr" defTabSz="6094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53" name="Shape 2435">
            <a:extLst>
              <a:ext uri="{FF2B5EF4-FFF2-40B4-BE49-F238E27FC236}">
                <a16:creationId xmlns:a16="http://schemas.microsoft.com/office/drawing/2014/main" id="{3739EA84-8E9C-9209-39DE-2D966E81DE21}"/>
              </a:ext>
            </a:extLst>
          </p:cNvPr>
          <p:cNvSpPr/>
          <p:nvPr/>
        </p:nvSpPr>
        <p:spPr>
          <a:xfrm>
            <a:off x="1311928" y="4600344"/>
            <a:ext cx="880450" cy="30719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ctr" defTabSz="6094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137500"/>
              <a:buFontTx/>
              <a:buNone/>
              <a:tabLst/>
              <a:defRPr/>
            </a:pPr>
            <a:r>
              <a:rPr kumimoji="0" lang="en" sz="1067" b="0" i="0" u="none" strike="noStrike" kern="1200" cap="none" spc="0" normalizeH="0" baseline="0" noProof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Main CTA</a:t>
            </a:r>
          </a:p>
        </p:txBody>
      </p:sp>
      <p:sp>
        <p:nvSpPr>
          <p:cNvPr id="55" name="Shape 2437">
            <a:extLst>
              <a:ext uri="{FF2B5EF4-FFF2-40B4-BE49-F238E27FC236}">
                <a16:creationId xmlns:a16="http://schemas.microsoft.com/office/drawing/2014/main" id="{8A622FFF-8F24-E045-8495-F754551F3DE7}"/>
              </a:ext>
            </a:extLst>
          </p:cNvPr>
          <p:cNvSpPr/>
          <p:nvPr/>
        </p:nvSpPr>
        <p:spPr>
          <a:xfrm>
            <a:off x="485744" y="2381072"/>
            <a:ext cx="2490800" cy="289688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ctr" defTabSz="6094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067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EMAIL TEMPLATE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A3699BD-2E6A-821A-B374-D3E649AA4442}"/>
              </a:ext>
            </a:extLst>
          </p:cNvPr>
          <p:cNvSpPr/>
          <p:nvPr/>
        </p:nvSpPr>
        <p:spPr>
          <a:xfrm>
            <a:off x="350562" y="5172430"/>
            <a:ext cx="2803182" cy="677832"/>
          </a:xfrm>
          <a:prstGeom prst="rect">
            <a:avLst/>
          </a:prstGeom>
          <a:solidFill>
            <a:srgbClr val="08564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hape 2437">
            <a:extLst>
              <a:ext uri="{FF2B5EF4-FFF2-40B4-BE49-F238E27FC236}">
                <a16:creationId xmlns:a16="http://schemas.microsoft.com/office/drawing/2014/main" id="{B3B57079-02CA-839D-BB5C-8F53F18DB2BF}"/>
              </a:ext>
            </a:extLst>
          </p:cNvPr>
          <p:cNvSpPr/>
          <p:nvPr/>
        </p:nvSpPr>
        <p:spPr>
          <a:xfrm>
            <a:off x="494052" y="5908582"/>
            <a:ext cx="2490800" cy="2896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ctr" defTabSz="6094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067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FOOTER</a:t>
            </a:r>
          </a:p>
        </p:txBody>
      </p:sp>
      <p:sp>
        <p:nvSpPr>
          <p:cNvPr id="58" name="Shape 2438">
            <a:extLst>
              <a:ext uri="{FF2B5EF4-FFF2-40B4-BE49-F238E27FC236}">
                <a16:creationId xmlns:a16="http://schemas.microsoft.com/office/drawing/2014/main" id="{E2C23C26-7F6A-7620-4153-5E3164E2E1AF}"/>
              </a:ext>
            </a:extLst>
          </p:cNvPr>
          <p:cNvSpPr/>
          <p:nvPr/>
        </p:nvSpPr>
        <p:spPr>
          <a:xfrm>
            <a:off x="494053" y="5226432"/>
            <a:ext cx="2490800" cy="549797"/>
          </a:xfrm>
          <a:prstGeom prst="rect">
            <a:avLst/>
          </a:prstGeom>
          <a:solidFill>
            <a:srgbClr val="CEDCD8"/>
          </a:solidFill>
          <a:ln w="9525" cap="flat" cmpd="sng">
            <a:solidFill>
              <a:srgbClr val="0B726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 defTabSz="609468" fontAlgn="base">
              <a:spcAft>
                <a:spcPct val="0"/>
              </a:spcAft>
            </a:pPr>
            <a:r>
              <a:rPr lang="en" sz="1067" b="1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MODULE 2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521B5A3-BCBA-7E9B-6E2D-852EBD5DF5F7}"/>
              </a:ext>
            </a:extLst>
          </p:cNvPr>
          <p:cNvGrpSpPr/>
          <p:nvPr/>
        </p:nvGrpSpPr>
        <p:grpSpPr>
          <a:xfrm>
            <a:off x="10961504" y="3401967"/>
            <a:ext cx="548640" cy="151200"/>
            <a:chOff x="10389312" y="3341185"/>
            <a:chExt cx="571296" cy="151200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42B14795-916A-F3B2-5AC8-7ABB06BB59F2}"/>
                </a:ext>
              </a:extLst>
            </p:cNvPr>
            <p:cNvCxnSpPr>
              <a:cxnSpLocks/>
            </p:cNvCxnSpPr>
            <p:nvPr/>
          </p:nvCxnSpPr>
          <p:spPr>
            <a:xfrm>
              <a:off x="10389312" y="3416785"/>
              <a:ext cx="435776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64" name="Shape 2446">
              <a:extLst>
                <a:ext uri="{FF2B5EF4-FFF2-40B4-BE49-F238E27FC236}">
                  <a16:creationId xmlns:a16="http://schemas.microsoft.com/office/drawing/2014/main" id="{6D0181B1-800C-8643-07A9-3C59F75CF979}"/>
                </a:ext>
              </a:extLst>
            </p:cNvPr>
            <p:cNvSpPr/>
            <p:nvPr/>
          </p:nvSpPr>
          <p:spPr>
            <a:xfrm>
              <a:off x="10809408" y="3341185"/>
              <a:ext cx="151200" cy="15120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marL="0" marR="0" lvl="0" indent="0" algn="l" defTabSz="609468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3A5F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06D4A30-C2F3-9048-E4FB-239D90F0CD79}"/>
              </a:ext>
            </a:extLst>
          </p:cNvPr>
          <p:cNvGrpSpPr/>
          <p:nvPr/>
        </p:nvGrpSpPr>
        <p:grpSpPr>
          <a:xfrm>
            <a:off x="4066309" y="2371776"/>
            <a:ext cx="2184839" cy="2077770"/>
            <a:chOff x="4061247" y="2522981"/>
            <a:chExt cx="2184839" cy="2077770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A20546E7-C819-C1D9-5B6D-7A54AAF2E005}"/>
                </a:ext>
              </a:extLst>
            </p:cNvPr>
            <p:cNvSpPr/>
            <p:nvPr/>
          </p:nvSpPr>
          <p:spPr>
            <a:xfrm>
              <a:off x="4061247" y="2652156"/>
              <a:ext cx="2184839" cy="19485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96BBF82-453E-4DB6-60BC-3864711F8E17}"/>
                </a:ext>
              </a:extLst>
            </p:cNvPr>
            <p:cNvSpPr txBox="1"/>
            <p:nvPr/>
          </p:nvSpPr>
          <p:spPr>
            <a:xfrm>
              <a:off x="4332782" y="2522981"/>
              <a:ext cx="1763218" cy="261610"/>
            </a:xfrm>
            <a:prstGeom prst="rect">
              <a:avLst/>
            </a:prstGeom>
            <a:solidFill>
              <a:srgbClr val="FFEAD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>
                  <a:latin typeface="Arial" panose="020B0604020202020204" pitchFamily="34" charset="0"/>
                  <a:cs typeface="Arial" panose="020B0604020202020204" pitchFamily="34" charset="0"/>
                </a:rPr>
                <a:t>4A. Download the App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651351D2-6FC5-3813-0FB6-E272537472AE}"/>
                </a:ext>
              </a:extLst>
            </p:cNvPr>
            <p:cNvSpPr txBox="1"/>
            <p:nvPr/>
          </p:nvSpPr>
          <p:spPr>
            <a:xfrm>
              <a:off x="4172941" y="2949872"/>
              <a:ext cx="2071023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>
                  <a:latin typeface="Arial" panose="020B0604020202020204" pitchFamily="34" charset="0"/>
                  <a:cs typeface="Arial" panose="020B0604020202020204" pitchFamily="34" charset="0"/>
                </a:rPr>
                <a:t>“Maximize your experience by downloading the app to book directly”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91DADDB5-0B49-AA97-A98D-3F42DB963D76}"/>
                </a:ext>
              </a:extLst>
            </p:cNvPr>
            <p:cNvSpPr txBox="1"/>
            <p:nvPr/>
          </p:nvSpPr>
          <p:spPr>
            <a:xfrm>
              <a:off x="4172940" y="4217921"/>
              <a:ext cx="196144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>
                  <a:latin typeface="Arial" panose="020B0604020202020204" pitchFamily="34" charset="0"/>
                  <a:cs typeface="Arial" panose="020B0604020202020204" pitchFamily="34" charset="0"/>
                </a:rPr>
                <a:t>Data Signal</a:t>
              </a:r>
              <a:r>
                <a:rPr lang="en-US" sz="1100">
                  <a:latin typeface="Arial" panose="020B0604020202020204" pitchFamily="34" charset="0"/>
                  <a:cs typeface="Arial" panose="020B0604020202020204" pitchFamily="34" charset="0"/>
                </a:rPr>
                <a:t>: No app</a:t>
              </a: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28494EFB-4488-FF8B-300C-92EC0CD37E69}"/>
                </a:ext>
              </a:extLst>
            </p:cNvPr>
            <p:cNvCxnSpPr>
              <a:cxnSpLocks/>
            </p:cNvCxnSpPr>
            <p:nvPr/>
          </p:nvCxnSpPr>
          <p:spPr>
            <a:xfrm>
              <a:off x="4381500" y="4069167"/>
              <a:ext cx="1552575" cy="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Shape 2435">
              <a:extLst>
                <a:ext uri="{FF2B5EF4-FFF2-40B4-BE49-F238E27FC236}">
                  <a16:creationId xmlns:a16="http://schemas.microsoft.com/office/drawing/2014/main" id="{C269A162-F7FB-C4FA-074F-3AF0BD230E33}"/>
                </a:ext>
              </a:extLst>
            </p:cNvPr>
            <p:cNvSpPr/>
            <p:nvPr/>
          </p:nvSpPr>
          <p:spPr>
            <a:xfrm>
              <a:off x="4713438" y="3652969"/>
              <a:ext cx="917995" cy="307194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marL="0" marR="0" lvl="0" indent="0" algn="ctr" defTabSz="609468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000000"/>
                </a:buClr>
                <a:buSzPct val="137500"/>
                <a:buFontTx/>
                <a:buNone/>
                <a:tabLst/>
                <a:defRPr/>
              </a:pPr>
              <a:r>
                <a:rPr kumimoji="0" lang="en" sz="1067" b="0" i="0" u="none" strike="noStrike" kern="1200" cap="none" spc="0" normalizeH="0" baseline="0" noProof="0">
                  <a:ln>
                    <a:noFill/>
                  </a:ln>
                  <a:solidFill>
                    <a:srgbClr val="999999"/>
                  </a:solidFill>
                  <a:effectLst/>
                  <a:uLnTx/>
                  <a:uFillTx/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Download the App</a:t>
              </a:r>
            </a:p>
          </p:txBody>
        </p:sp>
      </p:grp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CF3D353-03EF-3992-6BC1-D94502683586}"/>
              </a:ext>
            </a:extLst>
          </p:cNvPr>
          <p:cNvSpPr txBox="1">
            <a:spLocks/>
          </p:cNvSpPr>
          <p:nvPr/>
        </p:nvSpPr>
        <p:spPr>
          <a:xfrm>
            <a:off x="9351392" y="1132605"/>
            <a:ext cx="2836902" cy="5865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Audience: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 who do not have the app downloaded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B1390D-5427-E6E9-877E-014950FEDAFA}"/>
              </a:ext>
            </a:extLst>
          </p:cNvPr>
          <p:cNvSpPr txBox="1"/>
          <p:nvPr/>
        </p:nvSpPr>
        <p:spPr>
          <a:xfrm>
            <a:off x="10223649" y="-10824"/>
            <a:ext cx="14704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>
                <a:solidFill>
                  <a:schemeClr val="accent2"/>
                </a:solidFill>
              </a:rPr>
              <a:t>TIMING (DAY)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630DE1A-EC0F-CFE3-2CA1-4A28D6AD9657}"/>
              </a:ext>
            </a:extLst>
          </p:cNvPr>
          <p:cNvCxnSpPr>
            <a:cxnSpLocks/>
            <a:endCxn id="9" idx="6"/>
          </p:cNvCxnSpPr>
          <p:nvPr/>
        </p:nvCxnSpPr>
        <p:spPr>
          <a:xfrm>
            <a:off x="10353879" y="493163"/>
            <a:ext cx="1142529" cy="95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62A22848-336D-C63F-6A1B-E61C1320F1F0}"/>
              </a:ext>
            </a:extLst>
          </p:cNvPr>
          <p:cNvSpPr/>
          <p:nvPr/>
        </p:nvSpPr>
        <p:spPr>
          <a:xfrm>
            <a:off x="10353879" y="413619"/>
            <a:ext cx="159089" cy="15908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CA581C2-8F2B-89CB-CED2-7EA4FAE203DC}"/>
              </a:ext>
            </a:extLst>
          </p:cNvPr>
          <p:cNvSpPr/>
          <p:nvPr/>
        </p:nvSpPr>
        <p:spPr>
          <a:xfrm>
            <a:off x="10626929" y="413619"/>
            <a:ext cx="159089" cy="15908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43C943F-4BB7-1A5A-2B14-092DC014CDA3}"/>
              </a:ext>
            </a:extLst>
          </p:cNvPr>
          <p:cNvSpPr/>
          <p:nvPr/>
        </p:nvSpPr>
        <p:spPr>
          <a:xfrm>
            <a:off x="11337319" y="423144"/>
            <a:ext cx="159089" cy="159089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806A3E-FA27-6AF4-3735-95A099561427}"/>
              </a:ext>
            </a:extLst>
          </p:cNvPr>
          <p:cNvSpPr/>
          <p:nvPr/>
        </p:nvSpPr>
        <p:spPr>
          <a:xfrm>
            <a:off x="10886346" y="332116"/>
            <a:ext cx="336417" cy="3481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79C40AE-1934-D1E2-2CED-084B5D87BD18}"/>
              </a:ext>
            </a:extLst>
          </p:cNvPr>
          <p:cNvSpPr/>
          <p:nvPr/>
        </p:nvSpPr>
        <p:spPr>
          <a:xfrm>
            <a:off x="10979754" y="256882"/>
            <a:ext cx="159089" cy="15908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FFA3265-AA38-7064-6671-CF5C0DDDDC71}"/>
              </a:ext>
            </a:extLst>
          </p:cNvPr>
          <p:cNvSpPr/>
          <p:nvPr/>
        </p:nvSpPr>
        <p:spPr>
          <a:xfrm>
            <a:off x="10983711" y="612071"/>
            <a:ext cx="159089" cy="159089"/>
          </a:xfrm>
          <a:prstGeom prst="ellipse">
            <a:avLst/>
          </a:prstGeom>
          <a:solidFill>
            <a:srgbClr val="FA9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CB857FB-79E5-661D-59C0-4D814CDD9C30}"/>
              </a:ext>
            </a:extLst>
          </p:cNvPr>
          <p:cNvSpPr txBox="1">
            <a:spLocks/>
          </p:cNvSpPr>
          <p:nvPr/>
        </p:nvSpPr>
        <p:spPr>
          <a:xfrm>
            <a:off x="9334689" y="774933"/>
            <a:ext cx="3382813" cy="3481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Messaging Theme: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 Download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AFB66C4-E425-9AB3-98BB-51A03BE0260E}"/>
              </a:ext>
            </a:extLst>
          </p:cNvPr>
          <p:cNvGrpSpPr/>
          <p:nvPr/>
        </p:nvGrpSpPr>
        <p:grpSpPr>
          <a:xfrm>
            <a:off x="8872835" y="2358721"/>
            <a:ext cx="2184839" cy="2077770"/>
            <a:chOff x="4061247" y="2522981"/>
            <a:chExt cx="2184839" cy="207777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C806DF2-D194-52D6-0532-AA8BD714398C}"/>
                </a:ext>
              </a:extLst>
            </p:cNvPr>
            <p:cNvSpPr/>
            <p:nvPr/>
          </p:nvSpPr>
          <p:spPr>
            <a:xfrm>
              <a:off x="4061247" y="2652156"/>
              <a:ext cx="2184839" cy="19485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47EE246-19B1-1FB9-4D9D-AD2496C23A92}"/>
                </a:ext>
              </a:extLst>
            </p:cNvPr>
            <p:cNvSpPr txBox="1"/>
            <p:nvPr/>
          </p:nvSpPr>
          <p:spPr>
            <a:xfrm>
              <a:off x="4332782" y="2522981"/>
              <a:ext cx="1763218" cy="430887"/>
            </a:xfrm>
            <a:prstGeom prst="rect">
              <a:avLst/>
            </a:prstGeom>
            <a:solidFill>
              <a:srgbClr val="FFEAD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>
                  <a:latin typeface="Arial" panose="020B0604020202020204" pitchFamily="34" charset="0"/>
                  <a:cs typeface="Arial" panose="020B0604020202020204" pitchFamily="34" charset="0"/>
                </a:rPr>
                <a:t>4B. Download the App – with Reservation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FD49C88-C5BD-F57B-4930-4FF660F59E25}"/>
                </a:ext>
              </a:extLst>
            </p:cNvPr>
            <p:cNvSpPr txBox="1"/>
            <p:nvPr/>
          </p:nvSpPr>
          <p:spPr>
            <a:xfrm>
              <a:off x="4172941" y="3010031"/>
              <a:ext cx="196144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>
                  <a:latin typeface="Arial" panose="020B0604020202020204" pitchFamily="34" charset="0"/>
                  <a:cs typeface="Arial" panose="020B0604020202020204" pitchFamily="34" charset="0"/>
                </a:rPr>
                <a:t>“Everything is easier with the app”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471A4CC-02E2-1D8C-A13F-3ECFD280F63B}"/>
                </a:ext>
              </a:extLst>
            </p:cNvPr>
            <p:cNvSpPr txBox="1"/>
            <p:nvPr/>
          </p:nvSpPr>
          <p:spPr>
            <a:xfrm>
              <a:off x="4172940" y="4181824"/>
              <a:ext cx="196144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>
                  <a:latin typeface="Arial" panose="020B0604020202020204" pitchFamily="34" charset="0"/>
                  <a:cs typeface="Arial" panose="020B0604020202020204" pitchFamily="34" charset="0"/>
                </a:rPr>
                <a:t>Data Signal</a:t>
              </a:r>
              <a:r>
                <a:rPr lang="en-US" sz="1100">
                  <a:latin typeface="Arial" panose="020B0604020202020204" pitchFamily="34" charset="0"/>
                  <a:cs typeface="Arial" panose="020B0604020202020204" pitchFamily="34" charset="0"/>
                </a:rPr>
                <a:t>: No app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DAA03DC-9C8E-461D-473E-7B4348E8C303}"/>
                </a:ext>
              </a:extLst>
            </p:cNvPr>
            <p:cNvCxnSpPr>
              <a:cxnSpLocks/>
            </p:cNvCxnSpPr>
            <p:nvPr/>
          </p:nvCxnSpPr>
          <p:spPr>
            <a:xfrm>
              <a:off x="4381500" y="4141356"/>
              <a:ext cx="1552575" cy="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Shape 2435">
              <a:extLst>
                <a:ext uri="{FF2B5EF4-FFF2-40B4-BE49-F238E27FC236}">
                  <a16:creationId xmlns:a16="http://schemas.microsoft.com/office/drawing/2014/main" id="{3B05E0BE-D22A-2436-334B-4FBCF3514764}"/>
                </a:ext>
              </a:extLst>
            </p:cNvPr>
            <p:cNvSpPr/>
            <p:nvPr/>
          </p:nvSpPr>
          <p:spPr>
            <a:xfrm>
              <a:off x="4713438" y="3677031"/>
              <a:ext cx="917995" cy="307194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marL="0" marR="0" lvl="0" indent="0" algn="ctr" defTabSz="609468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000000"/>
                </a:buClr>
                <a:buSzPct val="137500"/>
                <a:buFontTx/>
                <a:buNone/>
                <a:tabLst/>
                <a:defRPr/>
              </a:pPr>
              <a:r>
                <a:rPr kumimoji="0" lang="en" sz="1067" b="0" i="0" u="none" strike="noStrike" kern="1200" cap="none" spc="0" normalizeH="0" baseline="0" noProof="0">
                  <a:ln>
                    <a:noFill/>
                  </a:ln>
                  <a:solidFill>
                    <a:srgbClr val="999999"/>
                  </a:solidFill>
                  <a:effectLst/>
                  <a:uLnTx/>
                  <a:uFillTx/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Download the App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7BDC07F-41A1-AE33-7230-CA52577AD6FE}"/>
              </a:ext>
            </a:extLst>
          </p:cNvPr>
          <p:cNvGrpSpPr/>
          <p:nvPr/>
        </p:nvGrpSpPr>
        <p:grpSpPr>
          <a:xfrm>
            <a:off x="6492486" y="2380475"/>
            <a:ext cx="2184839" cy="2082295"/>
            <a:chOff x="6432989" y="2522981"/>
            <a:chExt cx="2184839" cy="208229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86C2543-09B6-C450-70D7-E6D8CC2148A4}"/>
                </a:ext>
              </a:extLst>
            </p:cNvPr>
            <p:cNvSpPr/>
            <p:nvPr/>
          </p:nvSpPr>
          <p:spPr>
            <a:xfrm>
              <a:off x="6432989" y="2644721"/>
              <a:ext cx="2184839" cy="19485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9D7FAAC-D6AA-3A60-3FE8-58C9AD9F6ABA}"/>
                </a:ext>
              </a:extLst>
            </p:cNvPr>
            <p:cNvSpPr txBox="1"/>
            <p:nvPr/>
          </p:nvSpPr>
          <p:spPr>
            <a:xfrm>
              <a:off x="6590279" y="2522981"/>
              <a:ext cx="1800791" cy="430887"/>
            </a:xfrm>
            <a:prstGeom prst="rect">
              <a:avLst/>
            </a:prstGeom>
            <a:solidFill>
              <a:srgbClr val="FFEAD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>
                  <a:latin typeface="Arial" panose="020B0604020202020204" pitchFamily="34" charset="0"/>
                  <a:cs typeface="Arial" panose="020B0604020202020204" pitchFamily="34" charset="0"/>
                </a:rPr>
                <a:t>4C</a:t>
              </a:r>
              <a:r>
                <a:rPr lang="en-US" sz="11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Download the App – with Lux Reservation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A018D92-137C-C101-C72B-5583E001E2F7}"/>
                </a:ext>
              </a:extLst>
            </p:cNvPr>
            <p:cNvSpPr txBox="1"/>
            <p:nvPr/>
          </p:nvSpPr>
          <p:spPr>
            <a:xfrm>
              <a:off x="6544683" y="3059746"/>
              <a:ext cx="196144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>
                  <a:latin typeface="Arial" panose="020B0604020202020204" pitchFamily="34" charset="0"/>
                  <a:cs typeface="Arial" panose="020B0604020202020204" pitchFamily="34" charset="0"/>
                </a:rPr>
                <a:t>“Elevate your experience by downloading the app”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77FFBB-0960-8F2C-A26A-31D4A1BC15E8}"/>
                </a:ext>
              </a:extLst>
            </p:cNvPr>
            <p:cNvSpPr txBox="1"/>
            <p:nvPr/>
          </p:nvSpPr>
          <p:spPr>
            <a:xfrm>
              <a:off x="6544682" y="4174389"/>
              <a:ext cx="196144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>
                  <a:latin typeface="Arial" panose="020B0604020202020204" pitchFamily="34" charset="0"/>
                  <a:cs typeface="Arial" panose="020B0604020202020204" pitchFamily="34" charset="0"/>
                </a:rPr>
                <a:t>Data Signal</a:t>
              </a:r>
              <a:r>
                <a:rPr lang="en-US" sz="1100">
                  <a:latin typeface="Arial" panose="020B0604020202020204" pitchFamily="34" charset="0"/>
                  <a:cs typeface="Arial" panose="020B0604020202020204" pitchFamily="34" charset="0"/>
                </a:rPr>
                <a:t>: No app, luxury reservation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6B8B1D9-569F-4C03-596A-F5E2360C0870}"/>
                </a:ext>
              </a:extLst>
            </p:cNvPr>
            <p:cNvCxnSpPr>
              <a:cxnSpLocks/>
            </p:cNvCxnSpPr>
            <p:nvPr/>
          </p:nvCxnSpPr>
          <p:spPr>
            <a:xfrm>
              <a:off x="6753242" y="4133921"/>
              <a:ext cx="1552575" cy="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Shape 2435">
              <a:extLst>
                <a:ext uri="{FF2B5EF4-FFF2-40B4-BE49-F238E27FC236}">
                  <a16:creationId xmlns:a16="http://schemas.microsoft.com/office/drawing/2014/main" id="{B93A9515-C91A-7350-E31C-3F0DFB9A6560}"/>
                </a:ext>
              </a:extLst>
            </p:cNvPr>
            <p:cNvSpPr/>
            <p:nvPr/>
          </p:nvSpPr>
          <p:spPr>
            <a:xfrm>
              <a:off x="7046133" y="3669596"/>
              <a:ext cx="919498" cy="307194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marL="0" marR="0" lvl="0" indent="0" algn="ctr" defTabSz="609468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000000"/>
                </a:buClr>
                <a:buSzPct val="137500"/>
                <a:buFontTx/>
                <a:buNone/>
                <a:tabLst/>
                <a:defRPr/>
              </a:pPr>
              <a:r>
                <a:rPr kumimoji="0" lang="en" sz="1067" b="0" i="0" u="none" strike="noStrike" kern="1200" cap="none" spc="0" normalizeH="0" baseline="0" noProof="0">
                  <a:ln>
                    <a:noFill/>
                  </a:ln>
                  <a:solidFill>
                    <a:srgbClr val="999999"/>
                  </a:solidFill>
                  <a:effectLst/>
                  <a:uLnTx/>
                  <a:uFillTx/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Download the App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5842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7A58EA-4BA1-F246-7530-239AF500D1B8}"/>
              </a:ext>
            </a:extLst>
          </p:cNvPr>
          <p:cNvSpPr/>
          <p:nvPr/>
        </p:nvSpPr>
        <p:spPr>
          <a:xfrm>
            <a:off x="0" y="1771650"/>
            <a:ext cx="12192000" cy="5086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4D85783-5FA0-47F8-78F5-62354C5CE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346" y="320745"/>
            <a:ext cx="10629806" cy="749808"/>
          </a:xfrm>
        </p:spPr>
        <p:txBody>
          <a:bodyPr/>
          <a:lstStyle/>
          <a:p>
            <a:r>
              <a:rPr kumimoji="0" lang="en-US" sz="32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“Book Your Stay” Offer (Primary Modules)</a:t>
            </a:r>
            <a:b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8D518E2-C31A-EC11-3F28-8DF1BBF4652B}"/>
              </a:ext>
            </a:extLst>
          </p:cNvPr>
          <p:cNvCxnSpPr>
            <a:cxnSpLocks/>
          </p:cNvCxnSpPr>
          <p:nvPr/>
        </p:nvCxnSpPr>
        <p:spPr>
          <a:xfrm>
            <a:off x="-8686" y="967127"/>
            <a:ext cx="4341468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EA8350ED-F47F-5D20-D65B-8835FD0B613F}"/>
              </a:ext>
            </a:extLst>
          </p:cNvPr>
          <p:cNvSpPr txBox="1"/>
          <p:nvPr/>
        </p:nvSpPr>
        <p:spPr>
          <a:xfrm>
            <a:off x="-8686" y="-222228"/>
            <a:ext cx="1152939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68" fontAlgn="base">
              <a:spcBef>
                <a:spcPct val="0"/>
              </a:spcBef>
              <a:spcAft>
                <a:spcPct val="0"/>
              </a:spcAft>
            </a:pPr>
            <a:r>
              <a:rPr lang="en-US" sz="9700" b="1">
                <a:solidFill>
                  <a:schemeClr val="tx1">
                    <a:lumMod val="50000"/>
                    <a:lumOff val="50000"/>
                    <a:alpha val="28000"/>
                  </a:schemeClr>
                </a:solidFill>
                <a:latin typeface="Arial Black" panose="020B0604020202020204" pitchFamily="34" charset="0"/>
                <a:ea typeface="ＭＳ Ｐゴシック" charset="0"/>
                <a:cs typeface="Arial Black" panose="020B0604020202020204" pitchFamily="34" charset="0"/>
              </a:rPr>
              <a:t>4</a:t>
            </a:r>
          </a:p>
        </p:txBody>
      </p:sp>
      <p:sp>
        <p:nvSpPr>
          <p:cNvPr id="81" name="Content Placeholder 2">
            <a:extLst>
              <a:ext uri="{FF2B5EF4-FFF2-40B4-BE49-F238E27FC236}">
                <a16:creationId xmlns:a16="http://schemas.microsoft.com/office/drawing/2014/main" id="{1B84E626-3AA7-A6CF-6231-975E713DEEB8}"/>
              </a:ext>
            </a:extLst>
          </p:cNvPr>
          <p:cNvSpPr txBox="1">
            <a:spLocks/>
          </p:cNvSpPr>
          <p:nvPr/>
        </p:nvSpPr>
        <p:spPr>
          <a:xfrm>
            <a:off x="225976" y="1114458"/>
            <a:ext cx="8482627" cy="5179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 with rate or point offer to incent a member’s booking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81751AA-2C40-4FBC-CC4E-C4EA8334462F}"/>
              </a:ext>
            </a:extLst>
          </p:cNvPr>
          <p:cNvSpPr txBox="1">
            <a:spLocks/>
          </p:cNvSpPr>
          <p:nvPr/>
        </p:nvSpPr>
        <p:spPr>
          <a:xfrm>
            <a:off x="9334689" y="774933"/>
            <a:ext cx="3382813" cy="3481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Messaging Theme: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Booking Incentive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10185E0-2C17-64BA-8E00-71CDD8787402}"/>
              </a:ext>
            </a:extLst>
          </p:cNvPr>
          <p:cNvSpPr txBox="1"/>
          <p:nvPr/>
        </p:nvSpPr>
        <p:spPr>
          <a:xfrm>
            <a:off x="10223649" y="-10824"/>
            <a:ext cx="14704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>
                <a:solidFill>
                  <a:schemeClr val="accent2"/>
                </a:solidFill>
              </a:rPr>
              <a:t>TIMING (DAY)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F2633ED-8AA0-45B4-52A1-B9875F2BC71B}"/>
              </a:ext>
            </a:extLst>
          </p:cNvPr>
          <p:cNvSpPr txBox="1">
            <a:spLocks/>
          </p:cNvSpPr>
          <p:nvPr/>
        </p:nvSpPr>
        <p:spPr>
          <a:xfrm>
            <a:off x="9351392" y="1132605"/>
            <a:ext cx="2836902" cy="5865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Audience: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 without an upcoming reservation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2A8C837-B470-65CE-7806-1339153BC3F0}"/>
              </a:ext>
            </a:extLst>
          </p:cNvPr>
          <p:cNvCxnSpPr>
            <a:cxnSpLocks/>
            <a:endCxn id="36" idx="6"/>
          </p:cNvCxnSpPr>
          <p:nvPr/>
        </p:nvCxnSpPr>
        <p:spPr>
          <a:xfrm>
            <a:off x="10353879" y="493163"/>
            <a:ext cx="1142529" cy="95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1410D6F7-65D2-50E7-66AF-FE3E4AAF2F01}"/>
              </a:ext>
            </a:extLst>
          </p:cNvPr>
          <p:cNvSpPr/>
          <p:nvPr/>
        </p:nvSpPr>
        <p:spPr>
          <a:xfrm>
            <a:off x="10353879" y="413619"/>
            <a:ext cx="159089" cy="15908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9407A3A-400A-200C-D156-F7A7FDD5ED3A}"/>
              </a:ext>
            </a:extLst>
          </p:cNvPr>
          <p:cNvSpPr/>
          <p:nvPr/>
        </p:nvSpPr>
        <p:spPr>
          <a:xfrm>
            <a:off x="10626929" y="413619"/>
            <a:ext cx="159089" cy="15908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40342A1-3B89-7F59-F0EE-D0DE8DF3AE68}"/>
              </a:ext>
            </a:extLst>
          </p:cNvPr>
          <p:cNvSpPr/>
          <p:nvPr/>
        </p:nvSpPr>
        <p:spPr>
          <a:xfrm>
            <a:off x="11337319" y="423144"/>
            <a:ext cx="159089" cy="159089"/>
          </a:xfrm>
          <a:prstGeom prst="ellipse">
            <a:avLst/>
          </a:prstGeom>
          <a:solidFill>
            <a:srgbClr val="FA9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78BE010-A846-31AE-7ECC-122E80DB8B84}"/>
              </a:ext>
            </a:extLst>
          </p:cNvPr>
          <p:cNvSpPr/>
          <p:nvPr/>
        </p:nvSpPr>
        <p:spPr>
          <a:xfrm>
            <a:off x="10886346" y="332116"/>
            <a:ext cx="336417" cy="3481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7B0A6EBB-269C-573B-9BBE-3F1BC9FE9622}"/>
              </a:ext>
            </a:extLst>
          </p:cNvPr>
          <p:cNvSpPr/>
          <p:nvPr/>
        </p:nvSpPr>
        <p:spPr>
          <a:xfrm>
            <a:off x="10979754" y="256882"/>
            <a:ext cx="159089" cy="15908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B37D15BE-880A-CE1E-4254-2AEF51878BF7}"/>
              </a:ext>
            </a:extLst>
          </p:cNvPr>
          <p:cNvSpPr/>
          <p:nvPr/>
        </p:nvSpPr>
        <p:spPr>
          <a:xfrm>
            <a:off x="10983711" y="612071"/>
            <a:ext cx="159089" cy="15908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99" name="Connector: Elbow 398">
            <a:extLst>
              <a:ext uri="{FF2B5EF4-FFF2-40B4-BE49-F238E27FC236}">
                <a16:creationId xmlns:a16="http://schemas.microsoft.com/office/drawing/2014/main" id="{C2893D6E-E8D7-A235-499E-EB3B721AF193}"/>
              </a:ext>
            </a:extLst>
          </p:cNvPr>
          <p:cNvCxnSpPr>
            <a:cxnSpLocks/>
          </p:cNvCxnSpPr>
          <p:nvPr/>
        </p:nvCxnSpPr>
        <p:spPr>
          <a:xfrm flipV="1">
            <a:off x="3143251" y="3786278"/>
            <a:ext cx="7080397" cy="709210"/>
          </a:xfrm>
          <a:prstGeom prst="bentConnector3">
            <a:avLst>
              <a:gd name="adj1" fmla="val 3726"/>
            </a:avLst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400" name="Group 399">
            <a:extLst>
              <a:ext uri="{FF2B5EF4-FFF2-40B4-BE49-F238E27FC236}">
                <a16:creationId xmlns:a16="http://schemas.microsoft.com/office/drawing/2014/main" id="{C4B00735-39A6-7322-1A62-493D691E6444}"/>
              </a:ext>
            </a:extLst>
          </p:cNvPr>
          <p:cNvGrpSpPr/>
          <p:nvPr/>
        </p:nvGrpSpPr>
        <p:grpSpPr>
          <a:xfrm>
            <a:off x="7915843" y="2517027"/>
            <a:ext cx="2043742" cy="2115069"/>
            <a:chOff x="3758447" y="2503000"/>
            <a:chExt cx="2043742" cy="2115069"/>
          </a:xfrm>
        </p:grpSpPr>
        <p:sp>
          <p:nvSpPr>
            <p:cNvPr id="401" name="Rectangle 400">
              <a:extLst>
                <a:ext uri="{FF2B5EF4-FFF2-40B4-BE49-F238E27FC236}">
                  <a16:creationId xmlns:a16="http://schemas.microsoft.com/office/drawing/2014/main" id="{027C4623-57EC-DE40-408D-039942D5C835}"/>
                </a:ext>
              </a:extLst>
            </p:cNvPr>
            <p:cNvSpPr/>
            <p:nvPr/>
          </p:nvSpPr>
          <p:spPr>
            <a:xfrm>
              <a:off x="3758447" y="2669474"/>
              <a:ext cx="2029968" cy="19485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TextBox 401">
              <a:extLst>
                <a:ext uri="{FF2B5EF4-FFF2-40B4-BE49-F238E27FC236}">
                  <a16:creationId xmlns:a16="http://schemas.microsoft.com/office/drawing/2014/main" id="{1752193A-7511-A5EF-D85B-D07EEC61ECB8}"/>
                </a:ext>
              </a:extLst>
            </p:cNvPr>
            <p:cNvSpPr txBox="1"/>
            <p:nvPr/>
          </p:nvSpPr>
          <p:spPr>
            <a:xfrm>
              <a:off x="3783356" y="3165822"/>
              <a:ext cx="196144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>
                  <a:latin typeface="Arial" panose="020B0604020202020204" pitchFamily="34" charset="0"/>
                  <a:cs typeface="Arial" panose="020B0604020202020204" pitchFamily="34" charset="0"/>
                </a:rPr>
                <a:t>“Exclusive offer just for you!</a:t>
              </a: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”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3" name="TextBox 402">
              <a:extLst>
                <a:ext uri="{FF2B5EF4-FFF2-40B4-BE49-F238E27FC236}">
                  <a16:creationId xmlns:a16="http://schemas.microsoft.com/office/drawing/2014/main" id="{467FA1A2-F946-610F-47BE-397A914277F3}"/>
                </a:ext>
              </a:extLst>
            </p:cNvPr>
            <p:cNvSpPr txBox="1"/>
            <p:nvPr/>
          </p:nvSpPr>
          <p:spPr>
            <a:xfrm>
              <a:off x="3772221" y="4181244"/>
              <a:ext cx="20299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Dat</a:t>
              </a:r>
              <a:r>
                <a:rPr lang="en-US" sz="1100" b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Signal</a:t>
              </a: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: Has ATM Offer</a:t>
              </a:r>
            </a:p>
          </p:txBody>
        </p:sp>
        <p:cxnSp>
          <p:nvCxnSpPr>
            <p:cNvPr id="404" name="Straight Connector 403">
              <a:extLst>
                <a:ext uri="{FF2B5EF4-FFF2-40B4-BE49-F238E27FC236}">
                  <a16:creationId xmlns:a16="http://schemas.microsoft.com/office/drawing/2014/main" id="{3DA8213F-B41D-75B9-99D2-58793CEB42C5}"/>
                </a:ext>
              </a:extLst>
            </p:cNvPr>
            <p:cNvCxnSpPr>
              <a:cxnSpLocks/>
            </p:cNvCxnSpPr>
            <p:nvPr/>
          </p:nvCxnSpPr>
          <p:spPr>
            <a:xfrm>
              <a:off x="4049299" y="3999330"/>
              <a:ext cx="1552575" cy="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5" name="Shape 2435">
              <a:extLst>
                <a:ext uri="{FF2B5EF4-FFF2-40B4-BE49-F238E27FC236}">
                  <a16:creationId xmlns:a16="http://schemas.microsoft.com/office/drawing/2014/main" id="{7971F4BB-9D0B-D76E-2DE6-A5254D723532}"/>
                </a:ext>
              </a:extLst>
            </p:cNvPr>
            <p:cNvSpPr/>
            <p:nvPr/>
          </p:nvSpPr>
          <p:spPr>
            <a:xfrm>
              <a:off x="4381238" y="3619228"/>
              <a:ext cx="880450" cy="307194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marL="0" marR="0" lvl="0" indent="0" algn="ctr" defTabSz="609468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000000"/>
                </a:buClr>
                <a:buSzPct val="137500"/>
                <a:buFontTx/>
                <a:buNone/>
                <a:tabLst/>
                <a:defRPr/>
              </a:pPr>
              <a:r>
                <a:rPr kumimoji="0" lang="en" sz="1067" b="0" i="0" u="none" strike="noStrike" kern="1200" cap="none" spc="0" normalizeH="0" baseline="0" noProof="0">
                  <a:ln>
                    <a:noFill/>
                  </a:ln>
                  <a:solidFill>
                    <a:srgbClr val="999999"/>
                  </a:solidFill>
                  <a:effectLst/>
                  <a:uLnTx/>
                  <a:uFillTx/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Book Now</a:t>
              </a:r>
            </a:p>
          </p:txBody>
        </p:sp>
        <p:sp>
          <p:nvSpPr>
            <p:cNvPr id="406" name="TextBox 405">
              <a:extLst>
                <a:ext uri="{FF2B5EF4-FFF2-40B4-BE49-F238E27FC236}">
                  <a16:creationId xmlns:a16="http://schemas.microsoft.com/office/drawing/2014/main" id="{B93CB25E-AA21-9BCF-2E62-2032B915BCC3}"/>
                </a:ext>
              </a:extLst>
            </p:cNvPr>
            <p:cNvSpPr txBox="1"/>
            <p:nvPr/>
          </p:nvSpPr>
          <p:spPr>
            <a:xfrm>
              <a:off x="3873829" y="2503000"/>
              <a:ext cx="1870976" cy="430887"/>
            </a:xfrm>
            <a:prstGeom prst="rect">
              <a:avLst/>
            </a:prstGeom>
            <a:solidFill>
              <a:srgbClr val="E1EBE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6A. ATM Offer Registration Reminder</a:t>
              </a:r>
            </a:p>
          </p:txBody>
        </p:sp>
        <p:sp>
          <p:nvSpPr>
            <p:cNvPr id="407" name="TextBox 406">
              <a:extLst>
                <a:ext uri="{FF2B5EF4-FFF2-40B4-BE49-F238E27FC236}">
                  <a16:creationId xmlns:a16="http://schemas.microsoft.com/office/drawing/2014/main" id="{187F70D3-79A6-888A-AD96-97AEFD1258EB}"/>
                </a:ext>
              </a:extLst>
            </p:cNvPr>
            <p:cNvSpPr txBox="1"/>
            <p:nvPr/>
          </p:nvSpPr>
          <p:spPr>
            <a:xfrm>
              <a:off x="4235636" y="2937841"/>
              <a:ext cx="112924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Priority 3</a:t>
              </a:r>
            </a:p>
          </p:txBody>
        </p:sp>
      </p:grpSp>
      <p:grpSp>
        <p:nvGrpSpPr>
          <p:cNvPr id="408" name="Group 407">
            <a:extLst>
              <a:ext uri="{FF2B5EF4-FFF2-40B4-BE49-F238E27FC236}">
                <a16:creationId xmlns:a16="http://schemas.microsoft.com/office/drawing/2014/main" id="{27D5D022-5C7F-88B4-59CA-E2905FAB5939}"/>
              </a:ext>
            </a:extLst>
          </p:cNvPr>
          <p:cNvGrpSpPr/>
          <p:nvPr/>
        </p:nvGrpSpPr>
        <p:grpSpPr>
          <a:xfrm>
            <a:off x="3761163" y="2578096"/>
            <a:ext cx="2073998" cy="2078808"/>
            <a:chOff x="3404023" y="2606167"/>
            <a:chExt cx="2073998" cy="2078808"/>
          </a:xfrm>
        </p:grpSpPr>
        <p:sp>
          <p:nvSpPr>
            <p:cNvPr id="409" name="Rectangle 408">
              <a:extLst>
                <a:ext uri="{FF2B5EF4-FFF2-40B4-BE49-F238E27FC236}">
                  <a16:creationId xmlns:a16="http://schemas.microsoft.com/office/drawing/2014/main" id="{2502AD1F-C784-7C81-F11B-CBCDE850ACA4}"/>
                </a:ext>
              </a:extLst>
            </p:cNvPr>
            <p:cNvSpPr/>
            <p:nvPr/>
          </p:nvSpPr>
          <p:spPr>
            <a:xfrm>
              <a:off x="3404023" y="2736380"/>
              <a:ext cx="2028682" cy="19485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TextBox 409">
              <a:extLst>
                <a:ext uri="{FF2B5EF4-FFF2-40B4-BE49-F238E27FC236}">
                  <a16:creationId xmlns:a16="http://schemas.microsoft.com/office/drawing/2014/main" id="{AF1B49EC-1B28-5F1F-FCC4-1336F1E567A5}"/>
                </a:ext>
              </a:extLst>
            </p:cNvPr>
            <p:cNvSpPr txBox="1"/>
            <p:nvPr/>
          </p:nvSpPr>
          <p:spPr>
            <a:xfrm>
              <a:off x="3515638" y="2606167"/>
              <a:ext cx="1860535" cy="261610"/>
            </a:xfrm>
            <a:prstGeom prst="rect">
              <a:avLst/>
            </a:prstGeom>
            <a:solidFill>
              <a:srgbClr val="FFEAD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>
                  <a:latin typeface="Arial" panose="020B0604020202020204" pitchFamily="34" charset="0"/>
                  <a:cs typeface="Arial" panose="020B0604020202020204" pitchFamily="34" charset="0"/>
                </a:rPr>
                <a:t>5A. Rate Offer</a:t>
              </a:r>
            </a:p>
          </p:txBody>
        </p:sp>
        <p:sp>
          <p:nvSpPr>
            <p:cNvPr id="411" name="TextBox 410">
              <a:extLst>
                <a:ext uri="{FF2B5EF4-FFF2-40B4-BE49-F238E27FC236}">
                  <a16:creationId xmlns:a16="http://schemas.microsoft.com/office/drawing/2014/main" id="{D6012F5A-DD8C-67C4-884C-7CF663AEC340}"/>
                </a:ext>
              </a:extLst>
            </p:cNvPr>
            <p:cNvSpPr txBox="1"/>
            <p:nvPr/>
          </p:nvSpPr>
          <p:spPr>
            <a:xfrm>
              <a:off x="3448053" y="3027381"/>
              <a:ext cx="20299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>
                  <a:latin typeface="Arial" panose="020B0604020202020204" pitchFamily="34" charset="0"/>
                  <a:cs typeface="Arial" panose="020B0604020202020204" pitchFamily="34" charset="0"/>
                </a:rPr>
                <a:t>“Ready for your next vacay? Take advantage of this rate offer”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TextBox 411">
              <a:extLst>
                <a:ext uri="{FF2B5EF4-FFF2-40B4-BE49-F238E27FC236}">
                  <a16:creationId xmlns:a16="http://schemas.microsoft.com/office/drawing/2014/main" id="{78984DA0-BB91-4700-6505-21595FA346DB}"/>
                </a:ext>
              </a:extLst>
            </p:cNvPr>
            <p:cNvSpPr txBox="1"/>
            <p:nvPr/>
          </p:nvSpPr>
          <p:spPr>
            <a:xfrm>
              <a:off x="3546715" y="4163512"/>
              <a:ext cx="179041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Data Signal</a:t>
              </a: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: No Eligible </a:t>
              </a:r>
              <a:r>
                <a:rPr lang="en-US" sz="11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kumimoji="0" lang="en-US" sz="11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tays</a:t>
              </a: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or bookings</a:t>
              </a:r>
            </a:p>
          </p:txBody>
        </p:sp>
        <p:cxnSp>
          <p:nvCxnSpPr>
            <p:cNvPr id="413" name="Straight Connector 412">
              <a:extLst>
                <a:ext uri="{FF2B5EF4-FFF2-40B4-BE49-F238E27FC236}">
                  <a16:creationId xmlns:a16="http://schemas.microsoft.com/office/drawing/2014/main" id="{E1F58852-391C-2F63-9B43-CC6AED2245B0}"/>
                </a:ext>
              </a:extLst>
            </p:cNvPr>
            <p:cNvCxnSpPr>
              <a:cxnSpLocks/>
            </p:cNvCxnSpPr>
            <p:nvPr/>
          </p:nvCxnSpPr>
          <p:spPr>
            <a:xfrm>
              <a:off x="3724275" y="4045106"/>
              <a:ext cx="1552575" cy="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4" name="Shape 2435">
              <a:extLst>
                <a:ext uri="{FF2B5EF4-FFF2-40B4-BE49-F238E27FC236}">
                  <a16:creationId xmlns:a16="http://schemas.microsoft.com/office/drawing/2014/main" id="{DDCE764B-AC5B-7A21-C8B9-6B1EC1F45403}"/>
                </a:ext>
              </a:extLst>
            </p:cNvPr>
            <p:cNvSpPr/>
            <p:nvPr/>
          </p:nvSpPr>
          <p:spPr>
            <a:xfrm>
              <a:off x="4056214" y="3665004"/>
              <a:ext cx="880450" cy="307194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marL="0" marR="0" lvl="0" indent="0" algn="ctr" defTabSz="609468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000000"/>
                </a:buClr>
                <a:buSzPct val="137500"/>
                <a:buFontTx/>
                <a:buNone/>
                <a:tabLst/>
                <a:defRPr/>
              </a:pPr>
              <a:r>
                <a:rPr kumimoji="0" lang="en" sz="1067" b="0" i="0" u="none" strike="noStrike" kern="1200" cap="none" spc="0" normalizeH="0" baseline="0" noProof="0">
                  <a:ln>
                    <a:noFill/>
                  </a:ln>
                  <a:solidFill>
                    <a:srgbClr val="999999"/>
                  </a:solidFill>
                  <a:effectLst/>
                  <a:uLnTx/>
                  <a:uFillTx/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Book Now</a:t>
              </a:r>
            </a:p>
          </p:txBody>
        </p:sp>
        <p:sp>
          <p:nvSpPr>
            <p:cNvPr id="415" name="TextBox 414">
              <a:extLst>
                <a:ext uri="{FF2B5EF4-FFF2-40B4-BE49-F238E27FC236}">
                  <a16:creationId xmlns:a16="http://schemas.microsoft.com/office/drawing/2014/main" id="{F3A198EB-A182-BE18-6B0E-1615FF3E17CD}"/>
                </a:ext>
              </a:extLst>
            </p:cNvPr>
            <p:cNvSpPr txBox="1"/>
            <p:nvPr/>
          </p:nvSpPr>
          <p:spPr>
            <a:xfrm>
              <a:off x="3832492" y="2862739"/>
              <a:ext cx="112924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Priority 1</a:t>
              </a:r>
            </a:p>
          </p:txBody>
        </p:sp>
      </p:grpSp>
      <p:grpSp>
        <p:nvGrpSpPr>
          <p:cNvPr id="416" name="Group 415">
            <a:extLst>
              <a:ext uri="{FF2B5EF4-FFF2-40B4-BE49-F238E27FC236}">
                <a16:creationId xmlns:a16="http://schemas.microsoft.com/office/drawing/2014/main" id="{BFAEA3B3-942B-276A-39FE-8670E23C060A}"/>
              </a:ext>
            </a:extLst>
          </p:cNvPr>
          <p:cNvGrpSpPr/>
          <p:nvPr/>
        </p:nvGrpSpPr>
        <p:grpSpPr>
          <a:xfrm>
            <a:off x="5834675" y="2564725"/>
            <a:ext cx="2043742" cy="2083210"/>
            <a:chOff x="3758447" y="2534859"/>
            <a:chExt cx="2043742" cy="2083210"/>
          </a:xfrm>
        </p:grpSpPr>
        <p:sp>
          <p:nvSpPr>
            <p:cNvPr id="417" name="Rectangle 416">
              <a:extLst>
                <a:ext uri="{FF2B5EF4-FFF2-40B4-BE49-F238E27FC236}">
                  <a16:creationId xmlns:a16="http://schemas.microsoft.com/office/drawing/2014/main" id="{D6796CC7-8846-0148-91C8-72F8A0AE37E7}"/>
                </a:ext>
              </a:extLst>
            </p:cNvPr>
            <p:cNvSpPr/>
            <p:nvPr/>
          </p:nvSpPr>
          <p:spPr>
            <a:xfrm>
              <a:off x="3758447" y="2669474"/>
              <a:ext cx="2029968" cy="19485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TextBox 417">
              <a:extLst>
                <a:ext uri="{FF2B5EF4-FFF2-40B4-BE49-F238E27FC236}">
                  <a16:creationId xmlns:a16="http://schemas.microsoft.com/office/drawing/2014/main" id="{DAD21899-88F2-B9AC-9005-37BC1473F7DE}"/>
                </a:ext>
              </a:extLst>
            </p:cNvPr>
            <p:cNvSpPr txBox="1"/>
            <p:nvPr/>
          </p:nvSpPr>
          <p:spPr>
            <a:xfrm>
              <a:off x="3784533" y="3091201"/>
              <a:ext cx="196144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>
                  <a:latin typeface="Arial" panose="020B0604020202020204" pitchFamily="34" charset="0"/>
                  <a:cs typeface="Arial" panose="020B0604020202020204" pitchFamily="34" charset="0"/>
                </a:rPr>
                <a:t>“Exclusive offer just for you!</a:t>
              </a: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”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TextBox 418">
              <a:extLst>
                <a:ext uri="{FF2B5EF4-FFF2-40B4-BE49-F238E27FC236}">
                  <a16:creationId xmlns:a16="http://schemas.microsoft.com/office/drawing/2014/main" id="{E9F27871-DAAA-ECEC-77C9-B71A3B9CCFCA}"/>
                </a:ext>
              </a:extLst>
            </p:cNvPr>
            <p:cNvSpPr txBox="1"/>
            <p:nvPr/>
          </p:nvSpPr>
          <p:spPr>
            <a:xfrm>
              <a:off x="3772221" y="4181244"/>
              <a:ext cx="202996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Dat</a:t>
              </a:r>
              <a:r>
                <a:rPr lang="en-US" sz="1100" b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Signal</a:t>
              </a: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11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Enrolled though Acquisition </a:t>
              </a: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Offer</a:t>
              </a:r>
            </a:p>
          </p:txBody>
        </p:sp>
        <p:cxnSp>
          <p:nvCxnSpPr>
            <p:cNvPr id="420" name="Straight Connector 419">
              <a:extLst>
                <a:ext uri="{FF2B5EF4-FFF2-40B4-BE49-F238E27FC236}">
                  <a16:creationId xmlns:a16="http://schemas.microsoft.com/office/drawing/2014/main" id="{BE562321-168C-2660-B293-A061CA9F9485}"/>
                </a:ext>
              </a:extLst>
            </p:cNvPr>
            <p:cNvCxnSpPr>
              <a:cxnSpLocks/>
            </p:cNvCxnSpPr>
            <p:nvPr/>
          </p:nvCxnSpPr>
          <p:spPr>
            <a:xfrm>
              <a:off x="4049299" y="3999330"/>
              <a:ext cx="1552575" cy="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1" name="Shape 2435">
              <a:extLst>
                <a:ext uri="{FF2B5EF4-FFF2-40B4-BE49-F238E27FC236}">
                  <a16:creationId xmlns:a16="http://schemas.microsoft.com/office/drawing/2014/main" id="{562FF442-70E8-89AB-3B8B-61A9592C0556}"/>
                </a:ext>
              </a:extLst>
            </p:cNvPr>
            <p:cNvSpPr/>
            <p:nvPr/>
          </p:nvSpPr>
          <p:spPr>
            <a:xfrm>
              <a:off x="4381238" y="3619228"/>
              <a:ext cx="880450" cy="307194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marL="0" marR="0" lvl="0" indent="0" algn="ctr" defTabSz="609468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000000"/>
                </a:buClr>
                <a:buSzPct val="137500"/>
                <a:buFontTx/>
                <a:buNone/>
                <a:tabLst/>
                <a:defRPr/>
              </a:pPr>
              <a:r>
                <a:rPr kumimoji="0" lang="en" sz="1067" b="0" i="0" u="none" strike="noStrike" kern="1200" cap="none" spc="0" normalizeH="0" baseline="0" noProof="0">
                  <a:ln>
                    <a:noFill/>
                  </a:ln>
                  <a:solidFill>
                    <a:srgbClr val="999999"/>
                  </a:solidFill>
                  <a:effectLst/>
                  <a:uLnTx/>
                  <a:uFillTx/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Book Now</a:t>
              </a:r>
            </a:p>
          </p:txBody>
        </p:sp>
        <p:sp>
          <p:nvSpPr>
            <p:cNvPr id="422" name="TextBox 421">
              <a:extLst>
                <a:ext uri="{FF2B5EF4-FFF2-40B4-BE49-F238E27FC236}">
                  <a16:creationId xmlns:a16="http://schemas.microsoft.com/office/drawing/2014/main" id="{366499B7-E4C7-94EF-2B0D-3AC558CD43EE}"/>
                </a:ext>
              </a:extLst>
            </p:cNvPr>
            <p:cNvSpPr txBox="1"/>
            <p:nvPr/>
          </p:nvSpPr>
          <p:spPr>
            <a:xfrm>
              <a:off x="3954865" y="2534859"/>
              <a:ext cx="1670987" cy="430887"/>
            </a:xfrm>
            <a:prstGeom prst="rect">
              <a:avLst/>
            </a:prstGeom>
            <a:solidFill>
              <a:srgbClr val="E1EBE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7J. Acquisition Offer Book</a:t>
              </a:r>
            </a:p>
          </p:txBody>
        </p:sp>
        <p:sp>
          <p:nvSpPr>
            <p:cNvPr id="423" name="TextBox 422">
              <a:extLst>
                <a:ext uri="{FF2B5EF4-FFF2-40B4-BE49-F238E27FC236}">
                  <a16:creationId xmlns:a16="http://schemas.microsoft.com/office/drawing/2014/main" id="{68D20563-0EFA-224F-30C6-0BFCE6156C06}"/>
                </a:ext>
              </a:extLst>
            </p:cNvPr>
            <p:cNvSpPr txBox="1"/>
            <p:nvPr/>
          </p:nvSpPr>
          <p:spPr>
            <a:xfrm>
              <a:off x="4203870" y="2933791"/>
              <a:ext cx="112924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Priority 2</a:t>
              </a:r>
            </a:p>
          </p:txBody>
        </p:sp>
      </p:grpSp>
      <p:sp>
        <p:nvSpPr>
          <p:cNvPr id="424" name="Rectangle 423">
            <a:extLst>
              <a:ext uri="{FF2B5EF4-FFF2-40B4-BE49-F238E27FC236}">
                <a16:creationId xmlns:a16="http://schemas.microsoft.com/office/drawing/2014/main" id="{F16CBA44-A99A-AC25-C7E2-AF404DB06FAD}"/>
              </a:ext>
            </a:extLst>
          </p:cNvPr>
          <p:cNvSpPr/>
          <p:nvPr/>
        </p:nvSpPr>
        <p:spPr>
          <a:xfrm>
            <a:off x="10061956" y="2676669"/>
            <a:ext cx="2028682" cy="1965328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5" name="TextBox 424">
            <a:extLst>
              <a:ext uri="{FF2B5EF4-FFF2-40B4-BE49-F238E27FC236}">
                <a16:creationId xmlns:a16="http://schemas.microsoft.com/office/drawing/2014/main" id="{964B64E8-510E-7089-FE00-5212ACA419D7}"/>
              </a:ext>
            </a:extLst>
          </p:cNvPr>
          <p:cNvSpPr txBox="1"/>
          <p:nvPr/>
        </p:nvSpPr>
        <p:spPr>
          <a:xfrm>
            <a:off x="10173649" y="3082673"/>
            <a:ext cx="19614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“Time to start earning!”</a:t>
            </a:r>
          </a:p>
        </p:txBody>
      </p:sp>
      <p:sp>
        <p:nvSpPr>
          <p:cNvPr id="426" name="TextBox 425">
            <a:extLst>
              <a:ext uri="{FF2B5EF4-FFF2-40B4-BE49-F238E27FC236}">
                <a16:creationId xmlns:a16="http://schemas.microsoft.com/office/drawing/2014/main" id="{D6EB334F-FC09-2175-7404-D2A0F4C0D2DC}"/>
              </a:ext>
            </a:extLst>
          </p:cNvPr>
          <p:cNvSpPr txBox="1"/>
          <p:nvPr/>
        </p:nvSpPr>
        <p:spPr>
          <a:xfrm>
            <a:off x="10172749" y="4103801"/>
            <a:ext cx="18859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Dat</a:t>
            </a:r>
            <a:r>
              <a:rPr lang="en-US" sz="11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Signal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Registered for ATM offer, no bookings</a:t>
            </a:r>
          </a:p>
        </p:txBody>
      </p:sp>
      <p:cxnSp>
        <p:nvCxnSpPr>
          <p:cNvPr id="427" name="Straight Connector 426">
            <a:extLst>
              <a:ext uri="{FF2B5EF4-FFF2-40B4-BE49-F238E27FC236}">
                <a16:creationId xmlns:a16="http://schemas.microsoft.com/office/drawing/2014/main" id="{795A3ED4-D458-80EA-3AB0-1A260481B0AA}"/>
              </a:ext>
            </a:extLst>
          </p:cNvPr>
          <p:cNvCxnSpPr>
            <a:cxnSpLocks/>
          </p:cNvCxnSpPr>
          <p:nvPr/>
        </p:nvCxnSpPr>
        <p:spPr>
          <a:xfrm>
            <a:off x="10382208" y="3985395"/>
            <a:ext cx="1552575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8" name="Shape 2435">
            <a:extLst>
              <a:ext uri="{FF2B5EF4-FFF2-40B4-BE49-F238E27FC236}">
                <a16:creationId xmlns:a16="http://schemas.microsoft.com/office/drawing/2014/main" id="{430DBCE1-EAAD-3375-B9BA-9E44DBA9EA12}"/>
              </a:ext>
            </a:extLst>
          </p:cNvPr>
          <p:cNvSpPr/>
          <p:nvPr/>
        </p:nvSpPr>
        <p:spPr>
          <a:xfrm>
            <a:off x="10714147" y="3605293"/>
            <a:ext cx="880450" cy="30719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ctr" defTabSz="6094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137500"/>
              <a:buFontTx/>
              <a:buNone/>
              <a:tabLst/>
              <a:defRPr/>
            </a:pPr>
            <a:r>
              <a:rPr kumimoji="0" lang="en" sz="1067" b="0" i="0" u="none" strike="noStrike" kern="1200" cap="none" spc="0" normalizeH="0" baseline="0" noProof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Book Now</a:t>
            </a:r>
          </a:p>
        </p:txBody>
      </p:sp>
      <p:sp>
        <p:nvSpPr>
          <p:cNvPr id="429" name="TextBox 428">
            <a:extLst>
              <a:ext uri="{FF2B5EF4-FFF2-40B4-BE49-F238E27FC236}">
                <a16:creationId xmlns:a16="http://schemas.microsoft.com/office/drawing/2014/main" id="{3C9C25F2-1A3D-F9E8-F000-A696446F1D9D}"/>
              </a:ext>
            </a:extLst>
          </p:cNvPr>
          <p:cNvSpPr txBox="1"/>
          <p:nvPr/>
        </p:nvSpPr>
        <p:spPr>
          <a:xfrm>
            <a:off x="10274956" y="2568535"/>
            <a:ext cx="1670987" cy="261610"/>
          </a:xfrm>
          <a:prstGeom prst="rect">
            <a:avLst/>
          </a:prstGeom>
          <a:solidFill>
            <a:srgbClr val="E1EB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7B. ATM Offer (Book)</a:t>
            </a:r>
          </a:p>
        </p:txBody>
      </p:sp>
      <p:sp>
        <p:nvSpPr>
          <p:cNvPr id="430" name="TextBox 429">
            <a:extLst>
              <a:ext uri="{FF2B5EF4-FFF2-40B4-BE49-F238E27FC236}">
                <a16:creationId xmlns:a16="http://schemas.microsoft.com/office/drawing/2014/main" id="{FE36E619-61AA-1AC2-1F77-EF5B1E199DCB}"/>
              </a:ext>
            </a:extLst>
          </p:cNvPr>
          <p:cNvSpPr txBox="1"/>
          <p:nvPr/>
        </p:nvSpPr>
        <p:spPr>
          <a:xfrm>
            <a:off x="10644503" y="2835878"/>
            <a:ext cx="11292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Priority 3</a:t>
            </a:r>
          </a:p>
        </p:txBody>
      </p:sp>
      <p:cxnSp>
        <p:nvCxnSpPr>
          <p:cNvPr id="431" name="Connector: Elbow 430">
            <a:extLst>
              <a:ext uri="{FF2B5EF4-FFF2-40B4-BE49-F238E27FC236}">
                <a16:creationId xmlns:a16="http://schemas.microsoft.com/office/drawing/2014/main" id="{CF635B7C-22C9-5848-3301-B87C26BE5355}"/>
              </a:ext>
            </a:extLst>
          </p:cNvPr>
          <p:cNvCxnSpPr>
            <a:cxnSpLocks/>
          </p:cNvCxnSpPr>
          <p:nvPr/>
        </p:nvCxnSpPr>
        <p:spPr>
          <a:xfrm>
            <a:off x="3378231" y="4503838"/>
            <a:ext cx="8556552" cy="1319057"/>
          </a:xfrm>
          <a:prstGeom prst="bentConnector3">
            <a:avLst>
              <a:gd name="adj1" fmla="val 290"/>
            </a:avLst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432" name="Group 431">
            <a:extLst>
              <a:ext uri="{FF2B5EF4-FFF2-40B4-BE49-F238E27FC236}">
                <a16:creationId xmlns:a16="http://schemas.microsoft.com/office/drawing/2014/main" id="{FE61F028-6666-18E9-CA52-BC63A64C4027}"/>
              </a:ext>
            </a:extLst>
          </p:cNvPr>
          <p:cNvGrpSpPr/>
          <p:nvPr/>
        </p:nvGrpSpPr>
        <p:grpSpPr>
          <a:xfrm>
            <a:off x="3261475" y="4628948"/>
            <a:ext cx="2190547" cy="2160545"/>
            <a:chOff x="5856353" y="2457524"/>
            <a:chExt cx="2536650" cy="2160545"/>
          </a:xfrm>
        </p:grpSpPr>
        <p:sp>
          <p:nvSpPr>
            <p:cNvPr id="433" name="Rectangle 432">
              <a:extLst>
                <a:ext uri="{FF2B5EF4-FFF2-40B4-BE49-F238E27FC236}">
                  <a16:creationId xmlns:a16="http://schemas.microsoft.com/office/drawing/2014/main" id="{E0F59FC4-23A6-FA94-0B24-313D0E33D0E8}"/>
                </a:ext>
              </a:extLst>
            </p:cNvPr>
            <p:cNvSpPr/>
            <p:nvPr/>
          </p:nvSpPr>
          <p:spPr>
            <a:xfrm>
              <a:off x="5909262" y="2669474"/>
              <a:ext cx="2433699" cy="19485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TextBox 433">
              <a:extLst>
                <a:ext uri="{FF2B5EF4-FFF2-40B4-BE49-F238E27FC236}">
                  <a16:creationId xmlns:a16="http://schemas.microsoft.com/office/drawing/2014/main" id="{4B86313F-C3D7-480F-3916-22A15CF17A81}"/>
                </a:ext>
              </a:extLst>
            </p:cNvPr>
            <p:cNvSpPr txBox="1"/>
            <p:nvPr/>
          </p:nvSpPr>
          <p:spPr>
            <a:xfrm>
              <a:off x="5991556" y="3123209"/>
              <a:ext cx="223652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>
                  <a:latin typeface="Arial" panose="020B0604020202020204" pitchFamily="34" charset="0"/>
                  <a:cs typeface="Arial" panose="020B0604020202020204" pitchFamily="34" charset="0"/>
                </a:rPr>
                <a:t>“Register for Global Promotion!</a:t>
              </a: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”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TextBox 434">
              <a:extLst>
                <a:ext uri="{FF2B5EF4-FFF2-40B4-BE49-F238E27FC236}">
                  <a16:creationId xmlns:a16="http://schemas.microsoft.com/office/drawing/2014/main" id="{1BC96719-2103-D2A0-6C7E-9D85C87E8DCC}"/>
                </a:ext>
              </a:extLst>
            </p:cNvPr>
            <p:cNvSpPr txBox="1"/>
            <p:nvPr/>
          </p:nvSpPr>
          <p:spPr>
            <a:xfrm>
              <a:off x="5856353" y="4012394"/>
              <a:ext cx="253665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Dat</a:t>
              </a:r>
              <a:r>
                <a:rPr lang="en-US" sz="1100" b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Signal</a:t>
              </a: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:  1+ Stays or Bookings / No ATM / Global Promo in Market (not registered)</a:t>
              </a:r>
            </a:p>
          </p:txBody>
        </p:sp>
        <p:cxnSp>
          <p:nvCxnSpPr>
            <p:cNvPr id="436" name="Straight Connector 435">
              <a:extLst>
                <a:ext uri="{FF2B5EF4-FFF2-40B4-BE49-F238E27FC236}">
                  <a16:creationId xmlns:a16="http://schemas.microsoft.com/office/drawing/2014/main" id="{5A1A7A4C-ACD3-D0F0-4B22-0011B5150164}"/>
                </a:ext>
              </a:extLst>
            </p:cNvPr>
            <p:cNvCxnSpPr>
              <a:cxnSpLocks/>
            </p:cNvCxnSpPr>
            <p:nvPr/>
          </p:nvCxnSpPr>
          <p:spPr>
            <a:xfrm>
              <a:off x="6352515" y="3991796"/>
              <a:ext cx="1552575" cy="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7" name="Shape 2435">
              <a:extLst>
                <a:ext uri="{FF2B5EF4-FFF2-40B4-BE49-F238E27FC236}">
                  <a16:creationId xmlns:a16="http://schemas.microsoft.com/office/drawing/2014/main" id="{583248B9-AC79-341F-08A1-029F14279A0B}"/>
                </a:ext>
              </a:extLst>
            </p:cNvPr>
            <p:cNvSpPr/>
            <p:nvPr/>
          </p:nvSpPr>
          <p:spPr>
            <a:xfrm>
              <a:off x="6684454" y="3611694"/>
              <a:ext cx="880450" cy="307194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marL="0" marR="0" lvl="0" indent="0" algn="ctr" defTabSz="609468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000000"/>
                </a:buClr>
                <a:buSzPct val="137500"/>
                <a:buFontTx/>
                <a:buNone/>
                <a:tabLst/>
                <a:defRPr/>
              </a:pPr>
              <a:r>
                <a:rPr kumimoji="0" lang="en" sz="1067" b="0" i="0" u="none" strike="noStrike" kern="1200" cap="none" spc="0" normalizeH="0" baseline="0" noProof="0">
                  <a:ln>
                    <a:noFill/>
                  </a:ln>
                  <a:solidFill>
                    <a:srgbClr val="999999"/>
                  </a:solidFill>
                  <a:effectLst/>
                  <a:uLnTx/>
                  <a:uFillTx/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Book Now</a:t>
              </a:r>
            </a:p>
          </p:txBody>
        </p:sp>
        <p:sp>
          <p:nvSpPr>
            <p:cNvPr id="438" name="TextBox 437">
              <a:extLst>
                <a:ext uri="{FF2B5EF4-FFF2-40B4-BE49-F238E27FC236}">
                  <a16:creationId xmlns:a16="http://schemas.microsoft.com/office/drawing/2014/main" id="{0F79F667-2F2F-6108-A99B-C1329A56FDCA}"/>
                </a:ext>
              </a:extLst>
            </p:cNvPr>
            <p:cNvSpPr txBox="1"/>
            <p:nvPr/>
          </p:nvSpPr>
          <p:spPr>
            <a:xfrm>
              <a:off x="6251605" y="2457524"/>
              <a:ext cx="1812184" cy="430887"/>
            </a:xfrm>
            <a:prstGeom prst="rect">
              <a:avLst/>
            </a:prstGeom>
            <a:solidFill>
              <a:srgbClr val="E1EBE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5C. Global Promo (Register)</a:t>
              </a:r>
            </a:p>
          </p:txBody>
        </p:sp>
        <p:sp>
          <p:nvSpPr>
            <p:cNvPr id="439" name="TextBox 438">
              <a:extLst>
                <a:ext uri="{FF2B5EF4-FFF2-40B4-BE49-F238E27FC236}">
                  <a16:creationId xmlns:a16="http://schemas.microsoft.com/office/drawing/2014/main" id="{B695584F-5A13-56F5-8938-E6A71B04B843}"/>
                </a:ext>
              </a:extLst>
            </p:cNvPr>
            <p:cNvSpPr txBox="1"/>
            <p:nvPr/>
          </p:nvSpPr>
          <p:spPr>
            <a:xfrm>
              <a:off x="6491302" y="2912795"/>
              <a:ext cx="12667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Priority 4</a:t>
              </a:r>
            </a:p>
          </p:txBody>
        </p:sp>
      </p:grpSp>
      <p:grpSp>
        <p:nvGrpSpPr>
          <p:cNvPr id="440" name="Group 439">
            <a:extLst>
              <a:ext uri="{FF2B5EF4-FFF2-40B4-BE49-F238E27FC236}">
                <a16:creationId xmlns:a16="http://schemas.microsoft.com/office/drawing/2014/main" id="{A40D1891-2B16-CFA9-A77B-A7463607EDD6}"/>
              </a:ext>
            </a:extLst>
          </p:cNvPr>
          <p:cNvGrpSpPr/>
          <p:nvPr/>
        </p:nvGrpSpPr>
        <p:grpSpPr>
          <a:xfrm>
            <a:off x="5473979" y="4715588"/>
            <a:ext cx="2394646" cy="2083243"/>
            <a:chOff x="8873146" y="2605175"/>
            <a:chExt cx="2394646" cy="2083243"/>
          </a:xfrm>
        </p:grpSpPr>
        <p:sp>
          <p:nvSpPr>
            <p:cNvPr id="441" name="Rectangle 440">
              <a:extLst>
                <a:ext uri="{FF2B5EF4-FFF2-40B4-BE49-F238E27FC236}">
                  <a16:creationId xmlns:a16="http://schemas.microsoft.com/office/drawing/2014/main" id="{D3941F85-3ADA-A4A0-56F1-159C27D4A5C9}"/>
                </a:ext>
              </a:extLst>
            </p:cNvPr>
            <p:cNvSpPr/>
            <p:nvPr/>
          </p:nvSpPr>
          <p:spPr>
            <a:xfrm>
              <a:off x="8873589" y="2739823"/>
              <a:ext cx="2394203" cy="19485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TextBox 441">
              <a:extLst>
                <a:ext uri="{FF2B5EF4-FFF2-40B4-BE49-F238E27FC236}">
                  <a16:creationId xmlns:a16="http://schemas.microsoft.com/office/drawing/2014/main" id="{4DFC816E-ABE9-5416-8B41-0470C47CA026}"/>
                </a:ext>
              </a:extLst>
            </p:cNvPr>
            <p:cNvSpPr txBox="1"/>
            <p:nvPr/>
          </p:nvSpPr>
          <p:spPr>
            <a:xfrm>
              <a:off x="9145303" y="2605175"/>
              <a:ext cx="1865376" cy="261610"/>
            </a:xfrm>
            <a:prstGeom prst="rect">
              <a:avLst/>
            </a:prstGeom>
            <a:solidFill>
              <a:srgbClr val="E1EBE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>
                  <a:latin typeface="Arial" panose="020B0604020202020204" pitchFamily="34" charset="0"/>
                  <a:cs typeface="Arial" panose="020B0604020202020204" pitchFamily="34" charset="0"/>
                </a:rPr>
                <a:t>7C.</a:t>
              </a:r>
              <a:r>
                <a:rPr lang="en-US" sz="11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100" b="1">
                  <a:latin typeface="Arial" panose="020B0604020202020204" pitchFamily="34" charset="0"/>
                  <a:cs typeface="Arial" panose="020B0604020202020204" pitchFamily="34" charset="0"/>
                </a:rPr>
                <a:t>Global Promo (Book)</a:t>
              </a:r>
              <a:endParaRPr lang="en-US" sz="11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TextBox 442">
              <a:extLst>
                <a:ext uri="{FF2B5EF4-FFF2-40B4-BE49-F238E27FC236}">
                  <a16:creationId xmlns:a16="http://schemas.microsoft.com/office/drawing/2014/main" id="{68A28B4A-4B7F-A67A-F952-58397337FC12}"/>
                </a:ext>
              </a:extLst>
            </p:cNvPr>
            <p:cNvSpPr txBox="1"/>
            <p:nvPr/>
          </p:nvSpPr>
          <p:spPr>
            <a:xfrm>
              <a:off x="9162519" y="3173086"/>
              <a:ext cx="196144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>
                  <a:latin typeface="Arial" panose="020B0604020202020204" pitchFamily="34" charset="0"/>
                  <a:cs typeface="Arial" panose="020B0604020202020204" pitchFamily="34" charset="0"/>
                </a:rPr>
                <a:t>“You’re all set to earn points!”</a:t>
              </a:r>
            </a:p>
          </p:txBody>
        </p:sp>
        <p:sp>
          <p:nvSpPr>
            <p:cNvPr id="444" name="TextBox 443">
              <a:extLst>
                <a:ext uri="{FF2B5EF4-FFF2-40B4-BE49-F238E27FC236}">
                  <a16:creationId xmlns:a16="http://schemas.microsoft.com/office/drawing/2014/main" id="{3CAB8C93-AE58-CABB-C831-228810453511}"/>
                </a:ext>
              </a:extLst>
            </p:cNvPr>
            <p:cNvSpPr txBox="1"/>
            <p:nvPr/>
          </p:nvSpPr>
          <p:spPr>
            <a:xfrm>
              <a:off x="8873146" y="4082316"/>
              <a:ext cx="239432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Dat</a:t>
              </a:r>
              <a:r>
                <a:rPr lang="en-US" sz="1100" b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Signal</a:t>
              </a: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11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1+ Stays or Bookings / </a:t>
              </a: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No ATM / Global Promo in Market (registered)</a:t>
              </a:r>
            </a:p>
          </p:txBody>
        </p:sp>
        <p:cxnSp>
          <p:nvCxnSpPr>
            <p:cNvPr id="445" name="Straight Connector 444">
              <a:extLst>
                <a:ext uri="{FF2B5EF4-FFF2-40B4-BE49-F238E27FC236}">
                  <a16:creationId xmlns:a16="http://schemas.microsoft.com/office/drawing/2014/main" id="{7B253069-09CC-B7DD-B14F-881509962029}"/>
                </a:ext>
              </a:extLst>
            </p:cNvPr>
            <p:cNvCxnSpPr>
              <a:cxnSpLocks/>
            </p:cNvCxnSpPr>
            <p:nvPr/>
          </p:nvCxnSpPr>
          <p:spPr>
            <a:xfrm>
              <a:off x="9383952" y="4069679"/>
              <a:ext cx="1552575" cy="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6" name="Shape 2435">
              <a:extLst>
                <a:ext uri="{FF2B5EF4-FFF2-40B4-BE49-F238E27FC236}">
                  <a16:creationId xmlns:a16="http://schemas.microsoft.com/office/drawing/2014/main" id="{FEF60F78-3EE7-99E7-2ECE-CB322AAA1B32}"/>
                </a:ext>
              </a:extLst>
            </p:cNvPr>
            <p:cNvSpPr/>
            <p:nvPr/>
          </p:nvSpPr>
          <p:spPr>
            <a:xfrm>
              <a:off x="9715891" y="3689577"/>
              <a:ext cx="880450" cy="307194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marL="0" marR="0" lvl="0" indent="0" algn="ctr" defTabSz="609468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000000"/>
                </a:buClr>
                <a:buSzPct val="137500"/>
                <a:buFontTx/>
                <a:buNone/>
                <a:tabLst/>
                <a:defRPr/>
              </a:pPr>
              <a:r>
                <a:rPr kumimoji="0" lang="en" sz="1067" b="0" i="0" u="none" strike="noStrike" kern="1200" cap="none" spc="0" normalizeH="0" baseline="0" noProof="0">
                  <a:ln>
                    <a:noFill/>
                  </a:ln>
                  <a:solidFill>
                    <a:srgbClr val="999999"/>
                  </a:solidFill>
                  <a:effectLst/>
                  <a:uLnTx/>
                  <a:uFillTx/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Book Now</a:t>
              </a:r>
            </a:p>
          </p:txBody>
        </p:sp>
        <p:sp>
          <p:nvSpPr>
            <p:cNvPr id="447" name="TextBox 446">
              <a:extLst>
                <a:ext uri="{FF2B5EF4-FFF2-40B4-BE49-F238E27FC236}">
                  <a16:creationId xmlns:a16="http://schemas.microsoft.com/office/drawing/2014/main" id="{8F7562DE-54B9-2168-17C5-EFD427E57898}"/>
                </a:ext>
              </a:extLst>
            </p:cNvPr>
            <p:cNvSpPr txBox="1"/>
            <p:nvPr/>
          </p:nvSpPr>
          <p:spPr>
            <a:xfrm>
              <a:off x="9497843" y="2892453"/>
              <a:ext cx="112924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Priority 4</a:t>
              </a:r>
            </a:p>
          </p:txBody>
        </p:sp>
      </p:grpSp>
      <p:grpSp>
        <p:nvGrpSpPr>
          <p:cNvPr id="448" name="Group 447">
            <a:extLst>
              <a:ext uri="{FF2B5EF4-FFF2-40B4-BE49-F238E27FC236}">
                <a16:creationId xmlns:a16="http://schemas.microsoft.com/office/drawing/2014/main" id="{761DD5A5-2A73-B780-1330-E9C5D5D8D5C8}"/>
              </a:ext>
            </a:extLst>
          </p:cNvPr>
          <p:cNvGrpSpPr/>
          <p:nvPr/>
        </p:nvGrpSpPr>
        <p:grpSpPr>
          <a:xfrm>
            <a:off x="8003847" y="4695219"/>
            <a:ext cx="2029968" cy="2091945"/>
            <a:chOff x="3749574" y="4702331"/>
            <a:chExt cx="2029968" cy="2091945"/>
          </a:xfrm>
        </p:grpSpPr>
        <p:sp>
          <p:nvSpPr>
            <p:cNvPr id="449" name="Rectangle 448">
              <a:extLst>
                <a:ext uri="{FF2B5EF4-FFF2-40B4-BE49-F238E27FC236}">
                  <a16:creationId xmlns:a16="http://schemas.microsoft.com/office/drawing/2014/main" id="{3E78E4DD-2713-0E98-B649-268D140E675C}"/>
                </a:ext>
              </a:extLst>
            </p:cNvPr>
            <p:cNvSpPr/>
            <p:nvPr/>
          </p:nvSpPr>
          <p:spPr>
            <a:xfrm>
              <a:off x="3749574" y="4842499"/>
              <a:ext cx="2029968" cy="19485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TextBox 449">
              <a:extLst>
                <a:ext uri="{FF2B5EF4-FFF2-40B4-BE49-F238E27FC236}">
                  <a16:creationId xmlns:a16="http://schemas.microsoft.com/office/drawing/2014/main" id="{DC743D53-96E9-891A-8BB3-669916101408}"/>
                </a:ext>
              </a:extLst>
            </p:cNvPr>
            <p:cNvSpPr txBox="1"/>
            <p:nvPr/>
          </p:nvSpPr>
          <p:spPr>
            <a:xfrm>
              <a:off x="3825778" y="4702331"/>
              <a:ext cx="1865376" cy="261610"/>
            </a:xfrm>
            <a:prstGeom prst="rect">
              <a:avLst/>
            </a:prstGeom>
            <a:solidFill>
              <a:srgbClr val="E1EBE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5D. Hurdle Promotion</a:t>
              </a:r>
            </a:p>
          </p:txBody>
        </p:sp>
        <p:sp>
          <p:nvSpPr>
            <p:cNvPr id="451" name="TextBox 450">
              <a:extLst>
                <a:ext uri="{FF2B5EF4-FFF2-40B4-BE49-F238E27FC236}">
                  <a16:creationId xmlns:a16="http://schemas.microsoft.com/office/drawing/2014/main" id="{CF28E908-FB90-E74C-F5CA-67B96DA8CB47}"/>
                </a:ext>
              </a:extLst>
            </p:cNvPr>
            <p:cNvSpPr txBox="1"/>
            <p:nvPr/>
          </p:nvSpPr>
          <p:spPr>
            <a:xfrm>
              <a:off x="3806480" y="5161158"/>
              <a:ext cx="196144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>
                  <a:latin typeface="Arial" panose="020B0604020202020204" pitchFamily="34" charset="0"/>
                  <a:cs typeface="Arial" panose="020B0604020202020204" pitchFamily="34" charset="0"/>
                </a:rPr>
                <a:t>“Earn more on your next vacation”</a:t>
              </a:r>
            </a:p>
          </p:txBody>
        </p:sp>
        <p:sp>
          <p:nvSpPr>
            <p:cNvPr id="452" name="TextBox 451">
              <a:extLst>
                <a:ext uri="{FF2B5EF4-FFF2-40B4-BE49-F238E27FC236}">
                  <a16:creationId xmlns:a16="http://schemas.microsoft.com/office/drawing/2014/main" id="{42A3041D-4E67-389F-4D87-0603BB121307}"/>
                </a:ext>
              </a:extLst>
            </p:cNvPr>
            <p:cNvSpPr txBox="1"/>
            <p:nvPr/>
          </p:nvSpPr>
          <p:spPr>
            <a:xfrm>
              <a:off x="3784533" y="6194112"/>
              <a:ext cx="1961449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Data Signal</a:t>
              </a: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: 1 Stays or Bookings / ATM In-Eligible / Global Promo not in market</a:t>
              </a:r>
            </a:p>
          </p:txBody>
        </p:sp>
        <p:cxnSp>
          <p:nvCxnSpPr>
            <p:cNvPr id="453" name="Straight Connector 452">
              <a:extLst>
                <a:ext uri="{FF2B5EF4-FFF2-40B4-BE49-F238E27FC236}">
                  <a16:creationId xmlns:a16="http://schemas.microsoft.com/office/drawing/2014/main" id="{2908548E-D241-9499-7FF4-5DA30DB1B759}"/>
                </a:ext>
              </a:extLst>
            </p:cNvPr>
            <p:cNvCxnSpPr>
              <a:cxnSpLocks/>
            </p:cNvCxnSpPr>
            <p:nvPr/>
          </p:nvCxnSpPr>
          <p:spPr>
            <a:xfrm>
              <a:off x="4014072" y="6134294"/>
              <a:ext cx="1552575" cy="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4" name="Shape 2435">
              <a:extLst>
                <a:ext uri="{FF2B5EF4-FFF2-40B4-BE49-F238E27FC236}">
                  <a16:creationId xmlns:a16="http://schemas.microsoft.com/office/drawing/2014/main" id="{C407D0F5-2EA5-37E4-55D4-51027C9E0560}"/>
                </a:ext>
              </a:extLst>
            </p:cNvPr>
            <p:cNvSpPr/>
            <p:nvPr/>
          </p:nvSpPr>
          <p:spPr>
            <a:xfrm>
              <a:off x="4368313" y="5718096"/>
              <a:ext cx="880450" cy="307194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marL="0" marR="0" lvl="0" indent="0" algn="ctr" defTabSz="609468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000000"/>
                </a:buClr>
                <a:buSzPct val="137500"/>
                <a:buFontTx/>
                <a:buNone/>
                <a:tabLst/>
                <a:defRPr/>
              </a:pPr>
              <a:r>
                <a:rPr kumimoji="0" lang="en" sz="1067" b="0" i="0" u="none" strike="noStrike" kern="1200" cap="none" spc="0" normalizeH="0" baseline="0" noProof="0">
                  <a:ln>
                    <a:noFill/>
                  </a:ln>
                  <a:solidFill>
                    <a:srgbClr val="999999"/>
                  </a:solidFill>
                  <a:effectLst/>
                  <a:uLnTx/>
                  <a:uFillTx/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Book Now</a:t>
              </a:r>
            </a:p>
          </p:txBody>
        </p:sp>
        <p:sp>
          <p:nvSpPr>
            <p:cNvPr id="455" name="TextBox 454">
              <a:extLst>
                <a:ext uri="{FF2B5EF4-FFF2-40B4-BE49-F238E27FC236}">
                  <a16:creationId xmlns:a16="http://schemas.microsoft.com/office/drawing/2014/main" id="{909121E1-A449-8268-2C70-7756DDB11D0E}"/>
                </a:ext>
              </a:extLst>
            </p:cNvPr>
            <p:cNvSpPr txBox="1"/>
            <p:nvPr/>
          </p:nvSpPr>
          <p:spPr>
            <a:xfrm>
              <a:off x="4222583" y="4925506"/>
              <a:ext cx="112924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Priority 5</a:t>
              </a:r>
            </a:p>
          </p:txBody>
        </p:sp>
      </p:grpSp>
      <p:grpSp>
        <p:nvGrpSpPr>
          <p:cNvPr id="456" name="Group 455">
            <a:extLst>
              <a:ext uri="{FF2B5EF4-FFF2-40B4-BE49-F238E27FC236}">
                <a16:creationId xmlns:a16="http://schemas.microsoft.com/office/drawing/2014/main" id="{7B9CC61F-8ADF-8A3D-47DA-EC7C9CDBA8F4}"/>
              </a:ext>
            </a:extLst>
          </p:cNvPr>
          <p:cNvGrpSpPr/>
          <p:nvPr/>
        </p:nvGrpSpPr>
        <p:grpSpPr>
          <a:xfrm>
            <a:off x="10164198" y="4711059"/>
            <a:ext cx="2029968" cy="2114247"/>
            <a:chOff x="5899449" y="4703045"/>
            <a:chExt cx="2029968" cy="2114247"/>
          </a:xfrm>
        </p:grpSpPr>
        <p:sp>
          <p:nvSpPr>
            <p:cNvPr id="457" name="Rectangle 456">
              <a:extLst>
                <a:ext uri="{FF2B5EF4-FFF2-40B4-BE49-F238E27FC236}">
                  <a16:creationId xmlns:a16="http://schemas.microsoft.com/office/drawing/2014/main" id="{626687AE-9D8A-744B-C733-9CDD759CC03D}"/>
                </a:ext>
              </a:extLst>
            </p:cNvPr>
            <p:cNvSpPr/>
            <p:nvPr/>
          </p:nvSpPr>
          <p:spPr>
            <a:xfrm>
              <a:off x="5899449" y="4842499"/>
              <a:ext cx="2029968" cy="19485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TextBox 457">
              <a:extLst>
                <a:ext uri="{FF2B5EF4-FFF2-40B4-BE49-F238E27FC236}">
                  <a16:creationId xmlns:a16="http://schemas.microsoft.com/office/drawing/2014/main" id="{0AE4BA51-848C-198A-ED43-16585BBE612F}"/>
                </a:ext>
              </a:extLst>
            </p:cNvPr>
            <p:cNvSpPr txBox="1"/>
            <p:nvPr/>
          </p:nvSpPr>
          <p:spPr>
            <a:xfrm>
              <a:off x="5975653" y="4703045"/>
              <a:ext cx="1865376" cy="261610"/>
            </a:xfrm>
            <a:prstGeom prst="rect">
              <a:avLst/>
            </a:prstGeom>
            <a:solidFill>
              <a:srgbClr val="E1EBE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5E. </a:t>
              </a:r>
              <a:r>
                <a:rPr lang="en-US" sz="1100" b="1">
                  <a:latin typeface="Arial" panose="020B0604020202020204" pitchFamily="34" charset="0"/>
                  <a:cs typeface="Arial" panose="020B0604020202020204" pitchFamily="34" charset="0"/>
                </a:rPr>
                <a:t>No Promo</a:t>
              </a:r>
              <a:endParaRPr lang="en-US" sz="11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TextBox 458">
              <a:extLst>
                <a:ext uri="{FF2B5EF4-FFF2-40B4-BE49-F238E27FC236}">
                  <a16:creationId xmlns:a16="http://schemas.microsoft.com/office/drawing/2014/main" id="{76442443-F4F0-2005-74C8-2D0472471493}"/>
                </a:ext>
              </a:extLst>
            </p:cNvPr>
            <p:cNvSpPr txBox="1"/>
            <p:nvPr/>
          </p:nvSpPr>
          <p:spPr>
            <a:xfrm>
              <a:off x="5922038" y="5187116"/>
              <a:ext cx="1961449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>
                  <a:latin typeface="Arial" panose="020B0604020202020204" pitchFamily="34" charset="0"/>
                  <a:cs typeface="Arial" panose="020B0604020202020204" pitchFamily="34" charset="0"/>
                </a:rPr>
                <a:t>“Your next vacation is calling”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TextBox 459">
              <a:extLst>
                <a:ext uri="{FF2B5EF4-FFF2-40B4-BE49-F238E27FC236}">
                  <a16:creationId xmlns:a16="http://schemas.microsoft.com/office/drawing/2014/main" id="{9C888A6B-A8ED-7715-23D1-0EFD284BD91C}"/>
                </a:ext>
              </a:extLst>
            </p:cNvPr>
            <p:cNvSpPr txBox="1"/>
            <p:nvPr/>
          </p:nvSpPr>
          <p:spPr>
            <a:xfrm>
              <a:off x="5934408" y="6217128"/>
              <a:ext cx="1961449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Data Signal</a:t>
              </a: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: 2+ Stays or Bookings, ATM in-eligible, Global Promo not in market</a:t>
              </a:r>
            </a:p>
          </p:txBody>
        </p:sp>
        <p:cxnSp>
          <p:nvCxnSpPr>
            <p:cNvPr id="461" name="Straight Connector 460">
              <a:extLst>
                <a:ext uri="{FF2B5EF4-FFF2-40B4-BE49-F238E27FC236}">
                  <a16:creationId xmlns:a16="http://schemas.microsoft.com/office/drawing/2014/main" id="{FBB5078B-9551-BA57-508E-03F2967C4D24}"/>
                </a:ext>
              </a:extLst>
            </p:cNvPr>
            <p:cNvCxnSpPr>
              <a:cxnSpLocks/>
            </p:cNvCxnSpPr>
            <p:nvPr/>
          </p:nvCxnSpPr>
          <p:spPr>
            <a:xfrm>
              <a:off x="6141645" y="6157310"/>
              <a:ext cx="1552575" cy="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2" name="Shape 2435">
              <a:extLst>
                <a:ext uri="{FF2B5EF4-FFF2-40B4-BE49-F238E27FC236}">
                  <a16:creationId xmlns:a16="http://schemas.microsoft.com/office/drawing/2014/main" id="{DC255282-BB14-9DBF-8EDD-6099CC193572}"/>
                </a:ext>
              </a:extLst>
            </p:cNvPr>
            <p:cNvSpPr/>
            <p:nvPr/>
          </p:nvSpPr>
          <p:spPr>
            <a:xfrm>
              <a:off x="6507037" y="5741112"/>
              <a:ext cx="880450" cy="307194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marL="0" marR="0" lvl="0" indent="0" algn="ctr" defTabSz="609468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000000"/>
                </a:buClr>
                <a:buSzPct val="137500"/>
                <a:buFontTx/>
                <a:buNone/>
                <a:tabLst/>
                <a:defRPr/>
              </a:pPr>
              <a:r>
                <a:rPr kumimoji="0" lang="en" sz="1067" b="0" i="0" u="none" strike="noStrike" kern="1200" cap="none" spc="0" normalizeH="0" baseline="0" noProof="0">
                  <a:ln>
                    <a:noFill/>
                  </a:ln>
                  <a:solidFill>
                    <a:srgbClr val="999999"/>
                  </a:solidFill>
                  <a:effectLst/>
                  <a:uLnTx/>
                  <a:uFillTx/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Book Now</a:t>
              </a:r>
            </a:p>
          </p:txBody>
        </p:sp>
        <p:sp>
          <p:nvSpPr>
            <p:cNvPr id="463" name="TextBox 462">
              <a:extLst>
                <a:ext uri="{FF2B5EF4-FFF2-40B4-BE49-F238E27FC236}">
                  <a16:creationId xmlns:a16="http://schemas.microsoft.com/office/drawing/2014/main" id="{401B364E-507B-57AE-2CD1-751FA1EF7FC1}"/>
                </a:ext>
              </a:extLst>
            </p:cNvPr>
            <p:cNvSpPr txBox="1"/>
            <p:nvPr/>
          </p:nvSpPr>
          <p:spPr>
            <a:xfrm>
              <a:off x="6352515" y="4929730"/>
              <a:ext cx="112924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Priority 6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8518AA39-E2C3-9F74-DB7F-7B3EAD7536C6}"/>
              </a:ext>
            </a:extLst>
          </p:cNvPr>
          <p:cNvSpPr/>
          <p:nvPr/>
        </p:nvSpPr>
        <p:spPr>
          <a:xfrm>
            <a:off x="340069" y="3357741"/>
            <a:ext cx="2803182" cy="1818298"/>
          </a:xfrm>
          <a:prstGeom prst="rect">
            <a:avLst/>
          </a:prstGeom>
          <a:solidFill>
            <a:srgbClr val="08564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hape 2434">
            <a:extLst>
              <a:ext uri="{FF2B5EF4-FFF2-40B4-BE49-F238E27FC236}">
                <a16:creationId xmlns:a16="http://schemas.microsoft.com/office/drawing/2014/main" id="{AA2335DA-87DB-BB80-EE7A-B9CC5B0CCB68}"/>
              </a:ext>
            </a:extLst>
          </p:cNvPr>
          <p:cNvSpPr/>
          <p:nvPr/>
        </p:nvSpPr>
        <p:spPr>
          <a:xfrm>
            <a:off x="494086" y="2810021"/>
            <a:ext cx="2490800" cy="492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ctr" defTabSz="6094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067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HEADER</a:t>
            </a:r>
          </a:p>
        </p:txBody>
      </p:sp>
      <p:sp>
        <p:nvSpPr>
          <p:cNvPr id="8" name="Shape 2435">
            <a:extLst>
              <a:ext uri="{FF2B5EF4-FFF2-40B4-BE49-F238E27FC236}">
                <a16:creationId xmlns:a16="http://schemas.microsoft.com/office/drawing/2014/main" id="{E970ED05-F23E-F9A9-2CB2-451858A2EB8B}"/>
              </a:ext>
            </a:extLst>
          </p:cNvPr>
          <p:cNvSpPr/>
          <p:nvPr/>
        </p:nvSpPr>
        <p:spPr>
          <a:xfrm>
            <a:off x="494086" y="3454465"/>
            <a:ext cx="2490800" cy="1655156"/>
          </a:xfrm>
          <a:prstGeom prst="rect">
            <a:avLst/>
          </a:prstGeom>
          <a:solidFill>
            <a:srgbClr val="CEDCD8"/>
          </a:solidFill>
          <a:ln w="9525" cap="flat" cmpd="sng">
            <a:solidFill>
              <a:srgbClr val="0B726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ctr" defTabSz="6094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HERO: PRIMARY MESSAGE </a:t>
            </a:r>
          </a:p>
          <a:p>
            <a:pPr marL="0" marR="0" lvl="0" indent="0" algn="ctr" defTabSz="6094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0" marR="0" lvl="0" indent="0" algn="ctr" defTabSz="6094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Supporting Body Copy</a:t>
            </a:r>
          </a:p>
          <a:p>
            <a:pPr marL="0" marR="0" lvl="0" indent="0" algn="ctr" defTabSz="6094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0" marR="0" lvl="0" indent="0" algn="ctr" defTabSz="6094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0" marR="0" lvl="0" indent="0" algn="ctr" defTabSz="6094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0" marR="0" lvl="0" indent="0" algn="ctr" defTabSz="6094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11" name="Shape 2435">
            <a:extLst>
              <a:ext uri="{FF2B5EF4-FFF2-40B4-BE49-F238E27FC236}">
                <a16:creationId xmlns:a16="http://schemas.microsoft.com/office/drawing/2014/main" id="{CAA94838-6B5C-75CF-F250-B7AA44DB943F}"/>
              </a:ext>
            </a:extLst>
          </p:cNvPr>
          <p:cNvSpPr/>
          <p:nvPr/>
        </p:nvSpPr>
        <p:spPr>
          <a:xfrm>
            <a:off x="1311928" y="4600344"/>
            <a:ext cx="880450" cy="30719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ctr" defTabSz="6094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137500"/>
              <a:buFontTx/>
              <a:buNone/>
              <a:tabLst/>
              <a:defRPr/>
            </a:pPr>
            <a:r>
              <a:rPr kumimoji="0" lang="en" sz="1067" b="0" i="0" u="none" strike="noStrike" kern="1200" cap="none" spc="0" normalizeH="0" baseline="0" noProof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Main CTA</a:t>
            </a:r>
          </a:p>
        </p:txBody>
      </p:sp>
      <p:sp>
        <p:nvSpPr>
          <p:cNvPr id="12" name="Shape 2437">
            <a:extLst>
              <a:ext uri="{FF2B5EF4-FFF2-40B4-BE49-F238E27FC236}">
                <a16:creationId xmlns:a16="http://schemas.microsoft.com/office/drawing/2014/main" id="{011B84B6-33CB-1420-476D-DDF848946936}"/>
              </a:ext>
            </a:extLst>
          </p:cNvPr>
          <p:cNvSpPr/>
          <p:nvPr/>
        </p:nvSpPr>
        <p:spPr>
          <a:xfrm>
            <a:off x="485744" y="2381072"/>
            <a:ext cx="2490800" cy="289688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ctr" defTabSz="6094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067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EMAIL TEMPLATE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9E2305-D3EC-3676-19E9-BAA9C09700C1}"/>
              </a:ext>
            </a:extLst>
          </p:cNvPr>
          <p:cNvSpPr/>
          <p:nvPr/>
        </p:nvSpPr>
        <p:spPr>
          <a:xfrm>
            <a:off x="350562" y="5172430"/>
            <a:ext cx="2803182" cy="677832"/>
          </a:xfrm>
          <a:prstGeom prst="rect">
            <a:avLst/>
          </a:prstGeom>
          <a:solidFill>
            <a:srgbClr val="08564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hape 2437">
            <a:extLst>
              <a:ext uri="{FF2B5EF4-FFF2-40B4-BE49-F238E27FC236}">
                <a16:creationId xmlns:a16="http://schemas.microsoft.com/office/drawing/2014/main" id="{6B18B28D-EB80-3EEC-31F2-5C4B78F72555}"/>
              </a:ext>
            </a:extLst>
          </p:cNvPr>
          <p:cNvSpPr/>
          <p:nvPr/>
        </p:nvSpPr>
        <p:spPr>
          <a:xfrm>
            <a:off x="494052" y="5908582"/>
            <a:ext cx="2490800" cy="2896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ctr" defTabSz="6094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067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FOOTER</a:t>
            </a:r>
          </a:p>
        </p:txBody>
      </p:sp>
      <p:sp>
        <p:nvSpPr>
          <p:cNvPr id="21" name="Shape 2438">
            <a:extLst>
              <a:ext uri="{FF2B5EF4-FFF2-40B4-BE49-F238E27FC236}">
                <a16:creationId xmlns:a16="http://schemas.microsoft.com/office/drawing/2014/main" id="{F338AF8F-D5D0-EECC-42D8-2463FF121845}"/>
              </a:ext>
            </a:extLst>
          </p:cNvPr>
          <p:cNvSpPr/>
          <p:nvPr/>
        </p:nvSpPr>
        <p:spPr>
          <a:xfrm>
            <a:off x="494053" y="5226432"/>
            <a:ext cx="2490800" cy="549797"/>
          </a:xfrm>
          <a:prstGeom prst="rect">
            <a:avLst/>
          </a:prstGeom>
          <a:solidFill>
            <a:srgbClr val="CEDCD8"/>
          </a:solidFill>
          <a:ln w="9525" cap="flat" cmpd="sng">
            <a:solidFill>
              <a:srgbClr val="0B726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 defTabSz="609468" fontAlgn="base">
              <a:spcAft>
                <a:spcPct val="0"/>
              </a:spcAft>
            </a:pPr>
            <a:r>
              <a:rPr lang="en" sz="1067" b="1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MODULE 2</a:t>
            </a:r>
          </a:p>
        </p:txBody>
      </p:sp>
    </p:spTree>
    <p:extLst>
      <p:ext uri="{BB962C8B-B14F-4D97-AF65-F5344CB8AC3E}">
        <p14:creationId xmlns:p14="http://schemas.microsoft.com/office/powerpoint/2010/main" val="3638773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7A58EA-4BA1-F246-7530-239AF500D1B8}"/>
              </a:ext>
            </a:extLst>
          </p:cNvPr>
          <p:cNvSpPr/>
          <p:nvPr/>
        </p:nvSpPr>
        <p:spPr>
          <a:xfrm>
            <a:off x="0" y="1771650"/>
            <a:ext cx="12192000" cy="5086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3" name="Connector: Elbow 142">
            <a:extLst>
              <a:ext uri="{FF2B5EF4-FFF2-40B4-BE49-F238E27FC236}">
                <a16:creationId xmlns:a16="http://schemas.microsoft.com/office/drawing/2014/main" id="{145F0914-2CE7-C5E8-44B1-961B8B4E083D}"/>
              </a:ext>
            </a:extLst>
          </p:cNvPr>
          <p:cNvCxnSpPr>
            <a:cxnSpLocks/>
          </p:cNvCxnSpPr>
          <p:nvPr/>
        </p:nvCxnSpPr>
        <p:spPr>
          <a:xfrm flipV="1">
            <a:off x="2888464" y="3612730"/>
            <a:ext cx="5120640" cy="2127214"/>
          </a:xfrm>
          <a:prstGeom prst="bentConnector3">
            <a:avLst>
              <a:gd name="adj1" fmla="val 3859"/>
            </a:avLst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36D24F8-23B0-5F00-968B-24296A86F72A}"/>
              </a:ext>
            </a:extLst>
          </p:cNvPr>
          <p:cNvCxnSpPr>
            <a:cxnSpLocks/>
          </p:cNvCxnSpPr>
          <p:nvPr/>
        </p:nvCxnSpPr>
        <p:spPr>
          <a:xfrm>
            <a:off x="3153744" y="5739944"/>
            <a:ext cx="7908331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E4D85783-5FA0-47F8-78F5-62354C5CE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346" y="320745"/>
            <a:ext cx="10629806" cy="749808"/>
          </a:xfrm>
        </p:spPr>
        <p:txBody>
          <a:bodyPr/>
          <a:lstStyle/>
          <a:p>
            <a:r>
              <a:rPr kumimoji="0" lang="en-US" sz="32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“Book Your Stay” Offer (Secondary Modules)</a:t>
            </a:r>
            <a:b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8D518E2-C31A-EC11-3F28-8DF1BBF4652B}"/>
              </a:ext>
            </a:extLst>
          </p:cNvPr>
          <p:cNvCxnSpPr>
            <a:cxnSpLocks/>
          </p:cNvCxnSpPr>
          <p:nvPr/>
        </p:nvCxnSpPr>
        <p:spPr>
          <a:xfrm>
            <a:off x="-8686" y="967127"/>
            <a:ext cx="4341468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EA8350ED-F47F-5D20-D65B-8835FD0B613F}"/>
              </a:ext>
            </a:extLst>
          </p:cNvPr>
          <p:cNvSpPr txBox="1"/>
          <p:nvPr/>
        </p:nvSpPr>
        <p:spPr>
          <a:xfrm>
            <a:off x="-8686" y="-222228"/>
            <a:ext cx="1152939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46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700" b="1">
                <a:solidFill>
                  <a:prstClr val="black">
                    <a:lumMod val="50000"/>
                    <a:lumOff val="50000"/>
                    <a:alpha val="28000"/>
                  </a:prstClr>
                </a:solidFill>
                <a:latin typeface="Arial Black" panose="020B0604020202020204" pitchFamily="34" charset="0"/>
                <a:ea typeface="ＭＳ Ｐゴシック" charset="0"/>
                <a:cs typeface="Arial Black" panose="020B0604020202020204" pitchFamily="34" charset="0"/>
              </a:rPr>
              <a:t>4</a:t>
            </a:r>
            <a:endParaRPr kumimoji="0" lang="en-US" sz="97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  <a:alpha val="28000"/>
                </a:prstClr>
              </a:solidFill>
              <a:effectLst/>
              <a:uLnTx/>
              <a:uFillTx/>
              <a:latin typeface="Arial Black" panose="020B0604020202020204" pitchFamily="34" charset="0"/>
              <a:ea typeface="ＭＳ Ｐゴシック" charset="0"/>
              <a:cs typeface="Arial Black" panose="020B0604020202020204" pitchFamily="34" charset="0"/>
            </a:endParaRPr>
          </a:p>
        </p:txBody>
      </p:sp>
      <p:sp>
        <p:nvSpPr>
          <p:cNvPr id="81" name="Content Placeholder 2">
            <a:extLst>
              <a:ext uri="{FF2B5EF4-FFF2-40B4-BE49-F238E27FC236}">
                <a16:creationId xmlns:a16="http://schemas.microsoft.com/office/drawing/2014/main" id="{1B84E626-3AA7-A6CF-6231-975E713DEEB8}"/>
              </a:ext>
            </a:extLst>
          </p:cNvPr>
          <p:cNvSpPr txBox="1">
            <a:spLocks/>
          </p:cNvSpPr>
          <p:nvPr/>
        </p:nvSpPr>
        <p:spPr>
          <a:xfrm>
            <a:off x="225976" y="1114458"/>
            <a:ext cx="8482627" cy="5179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 with rate or point offer to incent a member’s booking</a:t>
            </a:r>
          </a:p>
        </p:txBody>
      </p:sp>
      <p:sp>
        <p:nvSpPr>
          <p:cNvPr id="17" name="Shape 2435">
            <a:extLst>
              <a:ext uri="{FF2B5EF4-FFF2-40B4-BE49-F238E27FC236}">
                <a16:creationId xmlns:a16="http://schemas.microsoft.com/office/drawing/2014/main" id="{8D75CACA-3A57-2DD7-E255-E44EAAF061AE}"/>
              </a:ext>
            </a:extLst>
          </p:cNvPr>
          <p:cNvSpPr/>
          <p:nvPr/>
        </p:nvSpPr>
        <p:spPr>
          <a:xfrm>
            <a:off x="387879" y="3671306"/>
            <a:ext cx="2490800" cy="16551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 defTabSz="609468" fontAlgn="base">
              <a:spcAft>
                <a:spcPct val="0"/>
              </a:spcAft>
            </a:pPr>
            <a:r>
              <a:rPr lang="en" sz="1067" b="1">
                <a:solidFill>
                  <a:prstClr val="black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HERO: PRIMARY MESSAGE </a:t>
            </a:r>
          </a:p>
          <a:p>
            <a:pPr algn="ctr" defTabSz="609468" fontAlgn="base">
              <a:spcAft>
                <a:spcPct val="0"/>
              </a:spcAft>
            </a:pPr>
            <a:endParaRPr sz="1067" b="1">
              <a:solidFill>
                <a:prstClr val="black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algn="ctr" defTabSz="609468" fontAlgn="base">
              <a:spcAft>
                <a:spcPct val="0"/>
              </a:spcAft>
            </a:pPr>
            <a:r>
              <a:rPr lang="en" sz="1067" b="1">
                <a:solidFill>
                  <a:prstClr val="black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Supporting Body Copy</a:t>
            </a:r>
          </a:p>
          <a:p>
            <a:pPr algn="ctr" defTabSz="609468" fontAlgn="base">
              <a:spcAft>
                <a:spcPct val="0"/>
              </a:spcAft>
            </a:pPr>
            <a:endParaRPr lang="en" sz="1067" b="1">
              <a:solidFill>
                <a:prstClr val="black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algn="ctr" defTabSz="609468" fontAlgn="base">
              <a:spcAft>
                <a:spcPct val="0"/>
              </a:spcAft>
            </a:pPr>
            <a:endParaRPr lang="en" sz="1067" b="1">
              <a:solidFill>
                <a:prstClr val="black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algn="ctr" defTabSz="609468" fontAlgn="base">
              <a:spcAft>
                <a:spcPct val="0"/>
              </a:spcAft>
            </a:pPr>
            <a:endParaRPr lang="en" sz="1067" b="1">
              <a:solidFill>
                <a:prstClr val="black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algn="ctr" defTabSz="609468" fontAlgn="base">
              <a:spcAft>
                <a:spcPct val="0"/>
              </a:spcAft>
            </a:pPr>
            <a:endParaRPr lang="en" sz="1067" b="1">
              <a:solidFill>
                <a:prstClr val="black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23" name="Shape 2437">
            <a:extLst>
              <a:ext uri="{FF2B5EF4-FFF2-40B4-BE49-F238E27FC236}">
                <a16:creationId xmlns:a16="http://schemas.microsoft.com/office/drawing/2014/main" id="{C3265A18-4C06-936D-867C-9F0CF1CC0A2D}"/>
              </a:ext>
            </a:extLst>
          </p:cNvPr>
          <p:cNvSpPr/>
          <p:nvPr/>
        </p:nvSpPr>
        <p:spPr>
          <a:xfrm>
            <a:off x="387845" y="6125423"/>
            <a:ext cx="2490800" cy="2896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ctr" defTabSz="6094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06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FOOTER</a:t>
            </a:r>
          </a:p>
        </p:txBody>
      </p:sp>
      <p:sp>
        <p:nvSpPr>
          <p:cNvPr id="24" name="Shape 2435">
            <a:extLst>
              <a:ext uri="{FF2B5EF4-FFF2-40B4-BE49-F238E27FC236}">
                <a16:creationId xmlns:a16="http://schemas.microsoft.com/office/drawing/2014/main" id="{DEC3DBD2-790F-43D8-971D-7A0894AF9D89}"/>
              </a:ext>
            </a:extLst>
          </p:cNvPr>
          <p:cNvSpPr/>
          <p:nvPr/>
        </p:nvSpPr>
        <p:spPr>
          <a:xfrm>
            <a:off x="1205721" y="4817185"/>
            <a:ext cx="880450" cy="30719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ctr" defTabSz="6094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137500"/>
              <a:buFontTx/>
              <a:buNone/>
              <a:tabLst/>
              <a:defRPr/>
            </a:pPr>
            <a:r>
              <a:rPr kumimoji="0" lang="en" sz="1067" b="0" i="0" u="none" strike="noStrike" kern="1200" cap="none" spc="0" normalizeH="0" baseline="0" noProof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Main CTA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0807D4B-B982-80DF-7DED-88223CB07C39}"/>
              </a:ext>
            </a:extLst>
          </p:cNvPr>
          <p:cNvSpPr/>
          <p:nvPr/>
        </p:nvSpPr>
        <p:spPr>
          <a:xfrm>
            <a:off x="244355" y="5389271"/>
            <a:ext cx="2803182" cy="677832"/>
          </a:xfrm>
          <a:prstGeom prst="rect">
            <a:avLst/>
          </a:prstGeom>
          <a:solidFill>
            <a:srgbClr val="08564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Shape 2438">
            <a:extLst>
              <a:ext uri="{FF2B5EF4-FFF2-40B4-BE49-F238E27FC236}">
                <a16:creationId xmlns:a16="http://schemas.microsoft.com/office/drawing/2014/main" id="{F0AEC2C1-CFB8-62D7-7EAE-A81FB226591C}"/>
              </a:ext>
            </a:extLst>
          </p:cNvPr>
          <p:cNvSpPr/>
          <p:nvPr/>
        </p:nvSpPr>
        <p:spPr>
          <a:xfrm>
            <a:off x="387846" y="5443273"/>
            <a:ext cx="2490800" cy="549797"/>
          </a:xfrm>
          <a:prstGeom prst="rect">
            <a:avLst/>
          </a:prstGeom>
          <a:solidFill>
            <a:srgbClr val="CEDCD8"/>
          </a:solidFill>
          <a:ln w="9525" cap="flat" cmpd="sng">
            <a:solidFill>
              <a:srgbClr val="CEDC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ctr" defTabSz="6094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06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MODULE 2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C7B45F7-296F-8ABE-8326-E7A626C642F3}"/>
              </a:ext>
            </a:extLst>
          </p:cNvPr>
          <p:cNvSpPr/>
          <p:nvPr/>
        </p:nvSpPr>
        <p:spPr>
          <a:xfrm>
            <a:off x="3701261" y="2594961"/>
            <a:ext cx="2184839" cy="1678472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EB735D9-A8A7-A78A-A2CA-2C2F804B2B27}"/>
              </a:ext>
            </a:extLst>
          </p:cNvPr>
          <p:cNvSpPr txBox="1"/>
          <p:nvPr/>
        </p:nvSpPr>
        <p:spPr>
          <a:xfrm>
            <a:off x="3936985" y="2313159"/>
            <a:ext cx="1764003" cy="430887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S8. Global Promo (Register)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59CAF0A-2F37-3494-535F-A30077B85E47}"/>
              </a:ext>
            </a:extLst>
          </p:cNvPr>
          <p:cNvSpPr txBox="1"/>
          <p:nvPr/>
        </p:nvSpPr>
        <p:spPr>
          <a:xfrm>
            <a:off x="3821718" y="2868883"/>
            <a:ext cx="19614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“Earn even more with our global promotion”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5E15DFB-1CED-66B0-4C4B-FDDA8BF765AA}"/>
              </a:ext>
            </a:extLst>
          </p:cNvPr>
          <p:cNvSpPr txBox="1"/>
          <p:nvPr/>
        </p:nvSpPr>
        <p:spPr>
          <a:xfrm>
            <a:off x="3697616" y="3649204"/>
            <a:ext cx="21848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Audience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Members who do not qualify for Global Promo hero and have not registered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0E340A5E-B51B-68D3-FC45-32FAC7E2212F}"/>
              </a:ext>
            </a:extLst>
          </p:cNvPr>
          <p:cNvCxnSpPr/>
          <p:nvPr/>
        </p:nvCxnSpPr>
        <p:spPr>
          <a:xfrm>
            <a:off x="3982376" y="3590628"/>
            <a:ext cx="1552575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ectangle 109">
            <a:extLst>
              <a:ext uri="{FF2B5EF4-FFF2-40B4-BE49-F238E27FC236}">
                <a16:creationId xmlns:a16="http://schemas.microsoft.com/office/drawing/2014/main" id="{B6057BFC-AC4D-1F7E-AA53-233B49413955}"/>
              </a:ext>
            </a:extLst>
          </p:cNvPr>
          <p:cNvSpPr/>
          <p:nvPr/>
        </p:nvSpPr>
        <p:spPr>
          <a:xfrm>
            <a:off x="6071480" y="2617063"/>
            <a:ext cx="2184839" cy="1678472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1BEF5780-3339-A0AD-852C-06D375905F4F}"/>
              </a:ext>
            </a:extLst>
          </p:cNvPr>
          <p:cNvSpPr txBox="1"/>
          <p:nvPr/>
        </p:nvSpPr>
        <p:spPr>
          <a:xfrm>
            <a:off x="6259579" y="2317244"/>
            <a:ext cx="1764003" cy="430887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S9. Global Promo (Book)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75EE5309-2B5B-D630-6B9C-890132956B74}"/>
              </a:ext>
            </a:extLst>
          </p:cNvPr>
          <p:cNvSpPr txBox="1"/>
          <p:nvPr/>
        </p:nvSpPr>
        <p:spPr>
          <a:xfrm>
            <a:off x="6191937" y="2890985"/>
            <a:ext cx="196144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“In addition to this offer, you’re also set to earn with global promotion”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A9F92814-3B66-8601-3DAF-44102CAF3500}"/>
              </a:ext>
            </a:extLst>
          </p:cNvPr>
          <p:cNvSpPr txBox="1"/>
          <p:nvPr/>
        </p:nvSpPr>
        <p:spPr>
          <a:xfrm>
            <a:off x="6067835" y="3671306"/>
            <a:ext cx="21848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Audience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Members who do not qualify for Global Promo hero and have registered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0741A45A-F7F8-DE96-6087-ACEDCEEDDE5C}"/>
              </a:ext>
            </a:extLst>
          </p:cNvPr>
          <p:cNvCxnSpPr/>
          <p:nvPr/>
        </p:nvCxnSpPr>
        <p:spPr>
          <a:xfrm>
            <a:off x="6352595" y="3612730"/>
            <a:ext cx="1552575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E8FCC58A-EB3F-9615-6F38-5955E75FE8C3}"/>
              </a:ext>
            </a:extLst>
          </p:cNvPr>
          <p:cNvGrpSpPr/>
          <p:nvPr/>
        </p:nvGrpSpPr>
        <p:grpSpPr>
          <a:xfrm>
            <a:off x="8260599" y="3526875"/>
            <a:ext cx="571296" cy="151200"/>
            <a:chOff x="10389312" y="3341185"/>
            <a:chExt cx="571296" cy="151200"/>
          </a:xfrm>
        </p:grpSpPr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6772D849-32C2-E950-1812-D9EB62BFBA6E}"/>
                </a:ext>
              </a:extLst>
            </p:cNvPr>
            <p:cNvCxnSpPr>
              <a:cxnSpLocks/>
            </p:cNvCxnSpPr>
            <p:nvPr/>
          </p:nvCxnSpPr>
          <p:spPr>
            <a:xfrm>
              <a:off x="10389312" y="3416785"/>
              <a:ext cx="435776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37" name="Shape 2446">
              <a:extLst>
                <a:ext uri="{FF2B5EF4-FFF2-40B4-BE49-F238E27FC236}">
                  <a16:creationId xmlns:a16="http://schemas.microsoft.com/office/drawing/2014/main" id="{2FC675A1-ECEF-B920-C7BE-3A05CEDE7AC9}"/>
                </a:ext>
              </a:extLst>
            </p:cNvPr>
            <p:cNvSpPr/>
            <p:nvPr/>
          </p:nvSpPr>
          <p:spPr>
            <a:xfrm>
              <a:off x="10809408" y="3341185"/>
              <a:ext cx="151200" cy="15120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marL="0" marR="0" lvl="0" indent="0" algn="l" defTabSz="609468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3A5F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</p:grpSp>
      <p:sp>
        <p:nvSpPr>
          <p:cNvPr id="172" name="TextBox 171">
            <a:extLst>
              <a:ext uri="{FF2B5EF4-FFF2-40B4-BE49-F238E27FC236}">
                <a16:creationId xmlns:a16="http://schemas.microsoft.com/office/drawing/2014/main" id="{16CF9BCE-5AFB-63BB-C409-B5BB8D957E36}"/>
              </a:ext>
            </a:extLst>
          </p:cNvPr>
          <p:cNvSpPr txBox="1"/>
          <p:nvPr/>
        </p:nvSpPr>
        <p:spPr>
          <a:xfrm>
            <a:off x="4225413" y="2715976"/>
            <a:ext cx="11292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Priority 1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6FF90D9E-1FAB-C14D-7363-6A1FA1753BBE}"/>
              </a:ext>
            </a:extLst>
          </p:cNvPr>
          <p:cNvSpPr txBox="1"/>
          <p:nvPr/>
        </p:nvSpPr>
        <p:spPr>
          <a:xfrm>
            <a:off x="6581396" y="2714508"/>
            <a:ext cx="11292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Priority 2</a:t>
            </a: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861DC335-89BA-33AF-D841-74639DAA4E34}"/>
              </a:ext>
            </a:extLst>
          </p:cNvPr>
          <p:cNvSpPr/>
          <p:nvPr/>
        </p:nvSpPr>
        <p:spPr>
          <a:xfrm>
            <a:off x="5463455" y="4663338"/>
            <a:ext cx="2184839" cy="1678472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85A348F4-7E5A-FC4B-959B-E500C09BD42B}"/>
              </a:ext>
            </a:extLst>
          </p:cNvPr>
          <p:cNvSpPr txBox="1"/>
          <p:nvPr/>
        </p:nvSpPr>
        <p:spPr>
          <a:xfrm>
            <a:off x="5651554" y="4544494"/>
            <a:ext cx="1764003" cy="261610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S10. Download App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8F36655C-5ED4-0446-7F76-5A200CDDA7C7}"/>
              </a:ext>
            </a:extLst>
          </p:cNvPr>
          <p:cNvSpPr txBox="1"/>
          <p:nvPr/>
        </p:nvSpPr>
        <p:spPr>
          <a:xfrm>
            <a:off x="5583912" y="5086118"/>
            <a:ext cx="19614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“Maximize your experience with the app”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CB851AB2-2B6A-5BFE-FC15-5CF3D8D3C991}"/>
              </a:ext>
            </a:extLst>
          </p:cNvPr>
          <p:cNvSpPr txBox="1"/>
          <p:nvPr/>
        </p:nvSpPr>
        <p:spPr>
          <a:xfrm>
            <a:off x="5459810" y="5717581"/>
            <a:ext cx="218483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Audience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All members who have not downloaded the app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AA3DD580-B6FD-BC61-CB35-365FBBEFDDCD}"/>
              </a:ext>
            </a:extLst>
          </p:cNvPr>
          <p:cNvCxnSpPr/>
          <p:nvPr/>
        </p:nvCxnSpPr>
        <p:spPr>
          <a:xfrm>
            <a:off x="5744570" y="5659005"/>
            <a:ext cx="1552575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TextBox 179">
            <a:extLst>
              <a:ext uri="{FF2B5EF4-FFF2-40B4-BE49-F238E27FC236}">
                <a16:creationId xmlns:a16="http://schemas.microsoft.com/office/drawing/2014/main" id="{DB143B4A-A4FA-7A4E-2258-174EB25AD42F}"/>
              </a:ext>
            </a:extLst>
          </p:cNvPr>
          <p:cNvSpPr txBox="1"/>
          <p:nvPr/>
        </p:nvSpPr>
        <p:spPr>
          <a:xfrm>
            <a:off x="6014474" y="4784806"/>
            <a:ext cx="11292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Priority 5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2C4BFF8-09AB-E168-D087-F2C5F355B836}"/>
              </a:ext>
            </a:extLst>
          </p:cNvPr>
          <p:cNvSpPr/>
          <p:nvPr/>
        </p:nvSpPr>
        <p:spPr>
          <a:xfrm>
            <a:off x="3240362" y="4664485"/>
            <a:ext cx="2184839" cy="1678472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A53F87-FF75-9C63-2A94-F275684C9447}"/>
              </a:ext>
            </a:extLst>
          </p:cNvPr>
          <p:cNvSpPr txBox="1"/>
          <p:nvPr/>
        </p:nvSpPr>
        <p:spPr>
          <a:xfrm>
            <a:off x="3461914" y="4545641"/>
            <a:ext cx="1764003" cy="261610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S2. Profile Completion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1B5865-0F6C-B6A7-2077-36D9D6744668}"/>
              </a:ext>
            </a:extLst>
          </p:cNvPr>
          <p:cNvSpPr txBox="1"/>
          <p:nvPr/>
        </p:nvSpPr>
        <p:spPr>
          <a:xfrm>
            <a:off x="3360819" y="5102801"/>
            <a:ext cx="19614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“Don’t forget to fill out your stay preferences”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A7CFCA-72FC-F8B1-388D-7C93C70B5FB3}"/>
              </a:ext>
            </a:extLst>
          </p:cNvPr>
          <p:cNvSpPr txBox="1"/>
          <p:nvPr/>
        </p:nvSpPr>
        <p:spPr>
          <a:xfrm>
            <a:off x="3236717" y="5734264"/>
            <a:ext cx="21848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Audience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All members who have not completed profile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0D68D7C-8CBC-1C83-DB2A-5C51D5A4417C}"/>
              </a:ext>
            </a:extLst>
          </p:cNvPr>
          <p:cNvCxnSpPr/>
          <p:nvPr/>
        </p:nvCxnSpPr>
        <p:spPr>
          <a:xfrm>
            <a:off x="3521477" y="5675688"/>
            <a:ext cx="1552575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DEAB3B7-5E01-FEA9-365E-88B7E9617E71}"/>
              </a:ext>
            </a:extLst>
          </p:cNvPr>
          <p:cNvSpPr txBox="1"/>
          <p:nvPr/>
        </p:nvSpPr>
        <p:spPr>
          <a:xfrm>
            <a:off x="3746775" y="4801489"/>
            <a:ext cx="11292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Priority 4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6F3A49F-ABAA-71CA-3D1D-0BA261E2CB2F}"/>
              </a:ext>
            </a:extLst>
          </p:cNvPr>
          <p:cNvSpPr/>
          <p:nvPr/>
        </p:nvSpPr>
        <p:spPr>
          <a:xfrm>
            <a:off x="7681174" y="4658345"/>
            <a:ext cx="2184839" cy="1678472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DF59238-4243-257D-8072-D6EA6B82D7B2}"/>
              </a:ext>
            </a:extLst>
          </p:cNvPr>
          <p:cNvSpPr txBox="1"/>
          <p:nvPr/>
        </p:nvSpPr>
        <p:spPr>
          <a:xfrm>
            <a:off x="7868987" y="4456025"/>
            <a:ext cx="1890928" cy="430887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S28. </a:t>
            </a:r>
            <a:r>
              <a:rPr lang="en-US" sz="1100" b="1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Explore Our Brands The Ritz-Carlton</a:t>
            </a: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30C02D3-D1AA-7C85-7B13-9CCE84BC8EFF}"/>
              </a:ext>
            </a:extLst>
          </p:cNvPr>
          <p:cNvSpPr txBox="1"/>
          <p:nvPr/>
        </p:nvSpPr>
        <p:spPr>
          <a:xfrm>
            <a:off x="7799487" y="5165311"/>
            <a:ext cx="19614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“Explore our brands to find your next vacation”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075B1A6-407E-2116-F331-37AA626E8F82}"/>
              </a:ext>
            </a:extLst>
          </p:cNvPr>
          <p:cNvSpPr txBox="1"/>
          <p:nvPr/>
        </p:nvSpPr>
        <p:spPr>
          <a:xfrm>
            <a:off x="7668510" y="5594775"/>
            <a:ext cx="22930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Audience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All members who do not qualify for any other secondary message, 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have previous luxury stay activity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EA92CF2-4050-E511-91D4-13A8A37D945D}"/>
              </a:ext>
            </a:extLst>
          </p:cNvPr>
          <p:cNvCxnSpPr/>
          <p:nvPr/>
        </p:nvCxnSpPr>
        <p:spPr>
          <a:xfrm>
            <a:off x="7961647" y="5613860"/>
            <a:ext cx="1552575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12B9C512-60C3-3C20-EEF6-2B2650E07350}"/>
              </a:ext>
            </a:extLst>
          </p:cNvPr>
          <p:cNvSpPr txBox="1"/>
          <p:nvPr/>
        </p:nvSpPr>
        <p:spPr>
          <a:xfrm>
            <a:off x="8167699" y="4906541"/>
            <a:ext cx="11292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Priority 6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FF91D9C-11E9-10BB-8CC7-B37FF0665F7E}"/>
              </a:ext>
            </a:extLst>
          </p:cNvPr>
          <p:cNvSpPr/>
          <p:nvPr/>
        </p:nvSpPr>
        <p:spPr>
          <a:xfrm>
            <a:off x="9898893" y="4661728"/>
            <a:ext cx="2184839" cy="1678472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ADE9D3D-A3FB-3266-6735-49AC4BD2C40E}"/>
              </a:ext>
            </a:extLst>
          </p:cNvPr>
          <p:cNvSpPr txBox="1"/>
          <p:nvPr/>
        </p:nvSpPr>
        <p:spPr>
          <a:xfrm>
            <a:off x="10086706" y="4459408"/>
            <a:ext cx="1890928" cy="430887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S24. </a:t>
            </a:r>
            <a:r>
              <a:rPr lang="en-US" sz="1100" b="1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Explore Our Brands Premium</a:t>
            </a: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6ECB21B-EA60-3959-90F1-E0C4046D3B00}"/>
              </a:ext>
            </a:extLst>
          </p:cNvPr>
          <p:cNvSpPr txBox="1"/>
          <p:nvPr/>
        </p:nvSpPr>
        <p:spPr>
          <a:xfrm>
            <a:off x="10017206" y="5168694"/>
            <a:ext cx="19614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“Explore our brands to find your next vacation”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0B1D99D-256E-D64F-BE4B-F5DD5F8BC2BE}"/>
              </a:ext>
            </a:extLst>
          </p:cNvPr>
          <p:cNvSpPr txBox="1"/>
          <p:nvPr/>
        </p:nvSpPr>
        <p:spPr>
          <a:xfrm>
            <a:off x="9895248" y="5726932"/>
            <a:ext cx="229304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Audience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All members who do not qualify for any other secondary message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A0F6FE8-73DE-6912-C3D4-0BDE4FE57A7E}"/>
              </a:ext>
            </a:extLst>
          </p:cNvPr>
          <p:cNvCxnSpPr/>
          <p:nvPr/>
        </p:nvCxnSpPr>
        <p:spPr>
          <a:xfrm>
            <a:off x="10180008" y="5668356"/>
            <a:ext cx="1552575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7B62B1CD-0747-5542-44FB-27BDCA5EE964}"/>
              </a:ext>
            </a:extLst>
          </p:cNvPr>
          <p:cNvSpPr txBox="1"/>
          <p:nvPr/>
        </p:nvSpPr>
        <p:spPr>
          <a:xfrm>
            <a:off x="10385418" y="4909924"/>
            <a:ext cx="11292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Priority 7</a:t>
            </a:r>
          </a:p>
        </p:txBody>
      </p:sp>
      <p:sp>
        <p:nvSpPr>
          <p:cNvPr id="3" name="Shape 2434">
            <a:extLst>
              <a:ext uri="{FF2B5EF4-FFF2-40B4-BE49-F238E27FC236}">
                <a16:creationId xmlns:a16="http://schemas.microsoft.com/office/drawing/2014/main" id="{092F42C4-4C41-9EEF-3D56-15D885314ABE}"/>
              </a:ext>
            </a:extLst>
          </p:cNvPr>
          <p:cNvSpPr/>
          <p:nvPr/>
        </p:nvSpPr>
        <p:spPr>
          <a:xfrm>
            <a:off x="397664" y="2999144"/>
            <a:ext cx="2490800" cy="492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ctr" defTabSz="6094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067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HEADER</a:t>
            </a:r>
          </a:p>
        </p:txBody>
      </p:sp>
      <p:sp>
        <p:nvSpPr>
          <p:cNvPr id="9" name="Shape 2437">
            <a:extLst>
              <a:ext uri="{FF2B5EF4-FFF2-40B4-BE49-F238E27FC236}">
                <a16:creationId xmlns:a16="http://schemas.microsoft.com/office/drawing/2014/main" id="{ADFCCE19-5E69-5B67-79D1-02B049E81D72}"/>
              </a:ext>
            </a:extLst>
          </p:cNvPr>
          <p:cNvSpPr/>
          <p:nvPr/>
        </p:nvSpPr>
        <p:spPr>
          <a:xfrm>
            <a:off x="389322" y="2570195"/>
            <a:ext cx="2490800" cy="289688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ctr" defTabSz="6094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067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EMAIL TEMPLATE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D67F061-BB3F-C326-44D8-9A86D100D6B7}"/>
              </a:ext>
            </a:extLst>
          </p:cNvPr>
          <p:cNvSpPr txBox="1">
            <a:spLocks/>
          </p:cNvSpPr>
          <p:nvPr/>
        </p:nvSpPr>
        <p:spPr>
          <a:xfrm>
            <a:off x="9334689" y="774933"/>
            <a:ext cx="3382813" cy="3481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Messaging Theme: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Booking Incentive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B7AA71C-F3A6-17F7-54A4-A50FEB29047D}"/>
              </a:ext>
            </a:extLst>
          </p:cNvPr>
          <p:cNvSpPr txBox="1"/>
          <p:nvPr/>
        </p:nvSpPr>
        <p:spPr>
          <a:xfrm>
            <a:off x="10223649" y="-10824"/>
            <a:ext cx="14704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>
                <a:solidFill>
                  <a:schemeClr val="accent2"/>
                </a:solidFill>
              </a:rPr>
              <a:t>TIMING (DAY)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B5BE1628-D9A9-09E7-E2AE-4120726397B3}"/>
              </a:ext>
            </a:extLst>
          </p:cNvPr>
          <p:cNvSpPr txBox="1">
            <a:spLocks/>
          </p:cNvSpPr>
          <p:nvPr/>
        </p:nvSpPr>
        <p:spPr>
          <a:xfrm>
            <a:off x="9351392" y="1132605"/>
            <a:ext cx="2836902" cy="5865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Audience: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 without an upcoming reservation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C0A7B42-08E7-BDD0-82A1-271856C6F0F1}"/>
              </a:ext>
            </a:extLst>
          </p:cNvPr>
          <p:cNvCxnSpPr>
            <a:cxnSpLocks/>
            <a:endCxn id="51" idx="6"/>
          </p:cNvCxnSpPr>
          <p:nvPr/>
        </p:nvCxnSpPr>
        <p:spPr>
          <a:xfrm>
            <a:off x="10353879" y="493163"/>
            <a:ext cx="1142529" cy="95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33FE32A6-F4B1-F9F1-D40E-D64781B4E25B}"/>
              </a:ext>
            </a:extLst>
          </p:cNvPr>
          <p:cNvSpPr/>
          <p:nvPr/>
        </p:nvSpPr>
        <p:spPr>
          <a:xfrm>
            <a:off x="10353879" y="413619"/>
            <a:ext cx="159089" cy="15908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883DA9BC-FFCE-7129-CC61-01811814DACB}"/>
              </a:ext>
            </a:extLst>
          </p:cNvPr>
          <p:cNvSpPr/>
          <p:nvPr/>
        </p:nvSpPr>
        <p:spPr>
          <a:xfrm>
            <a:off x="10626929" y="413619"/>
            <a:ext cx="159089" cy="15908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029271B9-0846-89D7-432D-FF5FF290170F}"/>
              </a:ext>
            </a:extLst>
          </p:cNvPr>
          <p:cNvSpPr/>
          <p:nvPr/>
        </p:nvSpPr>
        <p:spPr>
          <a:xfrm>
            <a:off x="11337319" y="423144"/>
            <a:ext cx="159089" cy="159089"/>
          </a:xfrm>
          <a:prstGeom prst="ellipse">
            <a:avLst/>
          </a:prstGeom>
          <a:solidFill>
            <a:srgbClr val="FA9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68D792C-6487-0A2C-D236-8147B3D18AB3}"/>
              </a:ext>
            </a:extLst>
          </p:cNvPr>
          <p:cNvSpPr/>
          <p:nvPr/>
        </p:nvSpPr>
        <p:spPr>
          <a:xfrm>
            <a:off x="10886346" y="332116"/>
            <a:ext cx="336417" cy="3481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263B4FB-03B4-EB13-7FF9-C9C84DA44B74}"/>
              </a:ext>
            </a:extLst>
          </p:cNvPr>
          <p:cNvSpPr/>
          <p:nvPr/>
        </p:nvSpPr>
        <p:spPr>
          <a:xfrm>
            <a:off x="10979754" y="256882"/>
            <a:ext cx="159089" cy="15908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84908D58-2127-3893-8DD3-0764F12C43D9}"/>
              </a:ext>
            </a:extLst>
          </p:cNvPr>
          <p:cNvSpPr/>
          <p:nvPr/>
        </p:nvSpPr>
        <p:spPr>
          <a:xfrm>
            <a:off x="10983711" y="612071"/>
            <a:ext cx="159089" cy="15908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572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6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E685B-E556-9BDC-DE9F-C22E642EC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2751" y="2457450"/>
            <a:ext cx="9478979" cy="1943100"/>
          </a:xfrm>
        </p:spPr>
        <p:txBody>
          <a:bodyPr>
            <a:noAutofit/>
          </a:bodyPr>
          <a:lstStyle/>
          <a:p>
            <a:pPr algn="ctr"/>
            <a:r>
              <a:rPr lang="en-US"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Non-Member Touches &amp; Modules</a:t>
            </a:r>
            <a:endParaRPr lang="en-US" sz="6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42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w: Chevron 6">
            <a:extLst>
              <a:ext uri="{FF2B5EF4-FFF2-40B4-BE49-F238E27FC236}">
                <a16:creationId xmlns:a16="http://schemas.microsoft.com/office/drawing/2014/main" id="{D6E8AD6E-46A5-F692-3172-2E58A34F65CF}"/>
              </a:ext>
            </a:extLst>
          </p:cNvPr>
          <p:cNvSpPr/>
          <p:nvPr/>
        </p:nvSpPr>
        <p:spPr>
          <a:xfrm rot="10800000">
            <a:off x="872499" y="1080733"/>
            <a:ext cx="10748001" cy="484632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783240-816C-F1FD-3D0F-8EA096685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Re-Engagement Journey – Non-Member Path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286E39-AC19-549D-DC20-147D3766C856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5"/>
          <a:stretch/>
        </p:blipFill>
        <p:spPr>
          <a:xfrm>
            <a:off x="722974" y="973290"/>
            <a:ext cx="699518" cy="699518"/>
          </a:xfrm>
          <a:prstGeom prst="ellipse">
            <a:avLst/>
          </a:prstGeom>
          <a:ln w="12700"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76827E-EFC1-7F54-C0DF-1451619FFED9}"/>
              </a:ext>
            </a:extLst>
          </p:cNvPr>
          <p:cNvSpPr txBox="1"/>
          <p:nvPr/>
        </p:nvSpPr>
        <p:spPr>
          <a:xfrm>
            <a:off x="1507602" y="1153772"/>
            <a:ext cx="673288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eAppend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Non-Member who </a:t>
            </a:r>
            <a:r>
              <a:rPr lang="en-US" sz="1600">
                <a:solidFill>
                  <a:srgbClr val="000000"/>
                </a:solidFill>
                <a:latin typeface="Arial" panose="020B0604020202020204"/>
              </a:rPr>
              <a:t>has not opted out post-Permission Pass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8" name="Table 2">
            <a:extLst>
              <a:ext uri="{FF2B5EF4-FFF2-40B4-BE49-F238E27FC236}">
                <a16:creationId xmlns:a16="http://schemas.microsoft.com/office/drawing/2014/main" id="{0EE18C1E-6D9E-E27D-14D5-B9D8D4E729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820535"/>
              </p:ext>
            </p:extLst>
          </p:nvPr>
        </p:nvGraphicFramePr>
        <p:xfrm>
          <a:off x="1209774" y="2288281"/>
          <a:ext cx="10410725" cy="3959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8015">
                  <a:extLst>
                    <a:ext uri="{9D8B030D-6E8A-4147-A177-3AD203B41FA5}">
                      <a16:colId xmlns:a16="http://schemas.microsoft.com/office/drawing/2014/main" val="2991062444"/>
                    </a:ext>
                  </a:extLst>
                </a:gridCol>
                <a:gridCol w="2104741">
                  <a:extLst>
                    <a:ext uri="{9D8B030D-6E8A-4147-A177-3AD203B41FA5}">
                      <a16:colId xmlns:a16="http://schemas.microsoft.com/office/drawing/2014/main" val="2125840732"/>
                    </a:ext>
                  </a:extLst>
                </a:gridCol>
                <a:gridCol w="2020867">
                  <a:extLst>
                    <a:ext uri="{9D8B030D-6E8A-4147-A177-3AD203B41FA5}">
                      <a16:colId xmlns:a16="http://schemas.microsoft.com/office/drawing/2014/main" val="1529399980"/>
                    </a:ext>
                  </a:extLst>
                </a:gridCol>
                <a:gridCol w="2063025">
                  <a:extLst>
                    <a:ext uri="{9D8B030D-6E8A-4147-A177-3AD203B41FA5}">
                      <a16:colId xmlns:a16="http://schemas.microsoft.com/office/drawing/2014/main" val="1251059682"/>
                    </a:ext>
                  </a:extLst>
                </a:gridCol>
                <a:gridCol w="2084077">
                  <a:extLst>
                    <a:ext uri="{9D8B030D-6E8A-4147-A177-3AD203B41FA5}">
                      <a16:colId xmlns:a16="http://schemas.microsoft.com/office/drawing/2014/main" val="2042639972"/>
                    </a:ext>
                  </a:extLst>
                </a:gridCol>
              </a:tblGrid>
              <a:tr h="628539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Permission Pass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“Welcome Back to Email”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“Join Bonvoy”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“More To Marriott”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“Book Your Stay”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3422585"/>
                  </a:ext>
                </a:extLst>
              </a:tr>
              <a:tr h="443139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Arial" panose="020B0604020202020204" pitchFamily="34" charset="0"/>
                        </a:rPr>
                        <a:t>Confirm Opt-In Permission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Arial" panose="020B0604020202020204" pitchFamily="34" charset="0"/>
                        </a:rPr>
                        <a:t>Welcome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Arial" panose="020B0604020202020204" pitchFamily="34" charset="0"/>
                        </a:rPr>
                        <a:t>Education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Arial" panose="020B0604020202020204" pitchFamily="34" charset="0"/>
                        </a:rPr>
                        <a:t>Education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Arial" panose="020B0604020202020204" pitchFamily="34" charset="0"/>
                        </a:rPr>
                        <a:t>Activation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171743"/>
                  </a:ext>
                </a:extLst>
              </a:tr>
              <a:tr h="2887917">
                <a:tc>
                  <a:txBody>
                    <a:bodyPr/>
                    <a:lstStyle/>
                    <a:p>
                      <a:pPr marL="173038" indent="-173038" algn="l">
                        <a:spcBef>
                          <a:spcPts val="4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200">
                          <a:latin typeface="Arial" panose="020B0604020202020204" pitchFamily="34" charset="0"/>
                        </a:rPr>
                        <a:t>Inform guest about undeliverable email and allow opportunity to opt out of future Marriott communications</a:t>
                      </a:r>
                    </a:p>
                    <a:p>
                      <a:pPr marL="0" indent="0" algn="l">
                        <a:spcBef>
                          <a:spcPts val="400"/>
                        </a:spcBef>
                        <a:buFont typeface="Arial" panose="020B0604020202020204" pitchFamily="34" charset="0"/>
                        <a:buNone/>
                      </a:pPr>
                      <a:endParaRPr lang="en-US" sz="120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3038" indent="-173038" algn="l">
                        <a:spcBef>
                          <a:spcPts val="4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latin typeface="Arial" panose="020B0604020202020204" pitchFamily="34" charset="0"/>
                        </a:rPr>
                        <a:t>Welcome back to email communications</a:t>
                      </a:r>
                    </a:p>
                    <a:p>
                      <a:pPr marL="173038" indent="-173038" algn="l">
                        <a:spcBef>
                          <a:spcPts val="400"/>
                        </a:spcBef>
                        <a:buFont typeface="Arial" panose="020B0604020202020204" pitchFamily="34" charset="0"/>
                        <a:buChar char="•"/>
                      </a:pPr>
                      <a:endParaRPr lang="en-US" sz="1200" dirty="0">
                        <a:latin typeface="Arial" panose="020B0604020202020204" pitchFamily="34" charset="0"/>
                      </a:endParaRPr>
                    </a:p>
                    <a:p>
                      <a:pPr marL="173038" indent="-173038" algn="l">
                        <a:spcBef>
                          <a:spcPts val="4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latin typeface="Arial" panose="020B0604020202020204" pitchFamily="34" charset="0"/>
                        </a:rPr>
                        <a:t>Inform on benefits of receiving Marriott emails</a:t>
                      </a:r>
                    </a:p>
                    <a:p>
                      <a:pPr marL="173038" indent="-173038" algn="l">
                        <a:spcBef>
                          <a:spcPts val="400"/>
                        </a:spcBef>
                        <a:buFont typeface="Arial" panose="020B0604020202020204" pitchFamily="34" charset="0"/>
                        <a:buChar char="•"/>
                      </a:pPr>
                      <a:endParaRPr lang="en-US" sz="1200" dirty="0"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3038" indent="-173038" algn="l">
                        <a:spcBef>
                          <a:spcPts val="4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latin typeface="Arial" panose="020B0604020202020204" pitchFamily="34" charset="0"/>
                        </a:rPr>
                        <a:t>Benefits of Bonvoy loyalty program and encourage to join</a:t>
                      </a:r>
                      <a:endParaRPr lang="en-US" sz="1200" dirty="0"/>
                    </a:p>
                    <a:p>
                      <a:pPr marL="171450" indent="-171450" algn="l">
                        <a:spcBef>
                          <a:spcPts val="400"/>
                        </a:spcBef>
                        <a:buFont typeface="Arial" panose="020B0604020202020204" pitchFamily="34" charset="0"/>
                        <a:buChar char="•"/>
                      </a:pPr>
                      <a:endParaRPr lang="en-US" sz="1200" dirty="0">
                        <a:latin typeface="Arial" panose="020B0604020202020204" pitchFamily="34" charset="0"/>
                      </a:endParaRPr>
                    </a:p>
                    <a:p>
                      <a:pPr marL="171450" indent="-171450" algn="l">
                        <a:spcBef>
                          <a:spcPts val="4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latin typeface="Arial" panose="020B0604020202020204" pitchFamily="34" charset="0"/>
                        </a:rPr>
                        <a:t>Encourage app download after joining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spcBef>
                          <a:spcPts val="4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latin typeface="Arial" panose="020B0604020202020204" pitchFamily="34" charset="0"/>
                        </a:rPr>
                        <a:t>Provide brand re-education and remind guest of all the great brands in the Marriott portfolio including HVMB</a:t>
                      </a:r>
                    </a:p>
                    <a:p>
                      <a:pPr marL="171450" indent="-171450" algn="l">
                        <a:spcBef>
                          <a:spcPts val="400"/>
                        </a:spcBef>
                        <a:buFont typeface="Arial" panose="020B0604020202020204" pitchFamily="34" charset="0"/>
                        <a:buChar char="•"/>
                      </a:pPr>
                      <a:endParaRPr lang="en-US" sz="1200" dirty="0">
                        <a:latin typeface="Arial" panose="020B0604020202020204" pitchFamily="34" charset="0"/>
                      </a:endParaRPr>
                    </a:p>
                    <a:p>
                      <a:pPr marL="171450" indent="-171450" algn="l">
                        <a:spcBef>
                          <a:spcPts val="4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latin typeface="Arial" panose="020B0604020202020204" pitchFamily="34" charset="0"/>
                        </a:rPr>
                        <a:t>Encourage Bonvoy sign-up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spcBef>
                          <a:spcPts val="4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latin typeface="Arial" panose="020B0604020202020204" pitchFamily="34" charset="0"/>
                        </a:rPr>
                        <a:t>Encourage booking a stay without a promotion</a:t>
                      </a:r>
                    </a:p>
                    <a:p>
                      <a:pPr marL="171450" indent="-171450" algn="l">
                        <a:spcBef>
                          <a:spcPts val="400"/>
                        </a:spcBef>
                        <a:buFont typeface="Arial" panose="020B0604020202020204" pitchFamily="34" charset="0"/>
                        <a:buChar char="•"/>
                      </a:pPr>
                      <a:endParaRPr lang="en-US" sz="1200" dirty="0">
                        <a:latin typeface="Arial" panose="020B0604020202020204" pitchFamily="34" charset="0"/>
                      </a:endParaRPr>
                    </a:p>
                    <a:p>
                      <a:pPr marL="171450" indent="-171450" algn="l">
                        <a:spcBef>
                          <a:spcPts val="4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latin typeface="Arial" panose="020B0604020202020204" pitchFamily="34" charset="0"/>
                        </a:rPr>
                        <a:t>Encourage Bonvoy sign-up to start earning rewards on this booking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590729"/>
                  </a:ext>
                </a:extLst>
              </a:tr>
            </a:tbl>
          </a:graphicData>
        </a:graphic>
      </p:graphicFrame>
      <p:sp>
        <p:nvSpPr>
          <p:cNvPr id="9" name="Arrow: Pentagon 8">
            <a:extLst>
              <a:ext uri="{FF2B5EF4-FFF2-40B4-BE49-F238E27FC236}">
                <a16:creationId xmlns:a16="http://schemas.microsoft.com/office/drawing/2014/main" id="{B8E5C569-3C54-CCF5-F28C-980ECCFE61C6}"/>
              </a:ext>
            </a:extLst>
          </p:cNvPr>
          <p:cNvSpPr/>
          <p:nvPr/>
        </p:nvSpPr>
        <p:spPr>
          <a:xfrm>
            <a:off x="1209772" y="1819001"/>
            <a:ext cx="2242058" cy="396240"/>
          </a:xfrm>
          <a:prstGeom prst="homePlat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Lato"/>
              </a:rPr>
              <a:t>DAY </a:t>
            </a:r>
            <a:r>
              <a:rPr lang="en" sz="1400" b="1">
                <a:solidFill>
                  <a:srgbClr val="FFFFFF"/>
                </a:solidFill>
                <a:latin typeface="Arial" panose="020B0604020202020204" pitchFamily="34" charset="0"/>
                <a:sym typeface="Lato"/>
              </a:rPr>
              <a:t>0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Lato"/>
            </a:endParaRPr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54B302CD-E6FA-E945-038F-D85F21BD347F}"/>
              </a:ext>
            </a:extLst>
          </p:cNvPr>
          <p:cNvSpPr/>
          <p:nvPr/>
        </p:nvSpPr>
        <p:spPr>
          <a:xfrm>
            <a:off x="7471333" y="1819001"/>
            <a:ext cx="2106515" cy="396240"/>
          </a:xfrm>
          <a:prstGeom prst="chevron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Lato"/>
              </a:rPr>
              <a:t>DAY 6</a:t>
            </a:r>
            <a:endParaRPr kumimoji="0" lang="en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Lato"/>
            </a:endParaRPr>
          </a:p>
        </p:txBody>
      </p:sp>
      <p:sp>
        <p:nvSpPr>
          <p:cNvPr id="11" name="Arrow: Chevron 10">
            <a:extLst>
              <a:ext uri="{FF2B5EF4-FFF2-40B4-BE49-F238E27FC236}">
                <a16:creationId xmlns:a16="http://schemas.microsoft.com/office/drawing/2014/main" id="{B395C747-B810-7379-8151-FE5DDE535ACE}"/>
              </a:ext>
            </a:extLst>
          </p:cNvPr>
          <p:cNvSpPr/>
          <p:nvPr/>
        </p:nvSpPr>
        <p:spPr>
          <a:xfrm>
            <a:off x="9519427" y="1819001"/>
            <a:ext cx="2106515" cy="396240"/>
          </a:xfrm>
          <a:prstGeom prst="chevro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Lato"/>
              </a:rPr>
              <a:t>DAY </a:t>
            </a:r>
            <a:r>
              <a:rPr lang="en-US" sz="1400" b="1">
                <a:solidFill>
                  <a:srgbClr val="FFFFFF"/>
                </a:solidFill>
                <a:latin typeface="Arial" panose="020B0604020202020204" pitchFamily="34" charset="0"/>
                <a:sym typeface="Lato"/>
              </a:rPr>
              <a:t>9</a:t>
            </a:r>
            <a:endParaRPr kumimoji="0" lang="en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Lato"/>
            </a:endParaRPr>
          </a:p>
        </p:txBody>
      </p:sp>
      <p:sp>
        <p:nvSpPr>
          <p:cNvPr id="12" name="Arrow: Chevron 11">
            <a:extLst>
              <a:ext uri="{FF2B5EF4-FFF2-40B4-BE49-F238E27FC236}">
                <a16:creationId xmlns:a16="http://schemas.microsoft.com/office/drawing/2014/main" id="{766FE18E-333A-9088-4AC1-7E7808A50AB0}"/>
              </a:ext>
            </a:extLst>
          </p:cNvPr>
          <p:cNvSpPr/>
          <p:nvPr/>
        </p:nvSpPr>
        <p:spPr>
          <a:xfrm>
            <a:off x="5464718" y="1819001"/>
            <a:ext cx="2065034" cy="396240"/>
          </a:xfrm>
          <a:prstGeom prst="chevron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Lato"/>
              </a:rPr>
              <a:t>DAY 3</a:t>
            </a:r>
          </a:p>
        </p:txBody>
      </p:sp>
      <p:sp>
        <p:nvSpPr>
          <p:cNvPr id="13" name="Arrow: Chevron 55">
            <a:extLst>
              <a:ext uri="{FF2B5EF4-FFF2-40B4-BE49-F238E27FC236}">
                <a16:creationId xmlns:a16="http://schemas.microsoft.com/office/drawing/2014/main" id="{1F6758EB-84BD-B4B1-B226-8985DE74EB89}"/>
              </a:ext>
            </a:extLst>
          </p:cNvPr>
          <p:cNvSpPr/>
          <p:nvPr/>
        </p:nvSpPr>
        <p:spPr>
          <a:xfrm>
            <a:off x="3393411" y="1819001"/>
            <a:ext cx="2129726" cy="396240"/>
          </a:xfrm>
          <a:prstGeom prst="chevron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Lato"/>
              </a:rPr>
              <a:t>DAY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99C88B-F117-A8CD-AE85-6DF01AD3A78F}"/>
              </a:ext>
            </a:extLst>
          </p:cNvPr>
          <p:cNvSpPr txBox="1"/>
          <p:nvPr/>
        </p:nvSpPr>
        <p:spPr>
          <a:xfrm>
            <a:off x="-9682" y="2435697"/>
            <a:ext cx="11219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93B20D-2BFD-6990-7487-5CA2A11798B7}"/>
              </a:ext>
            </a:extLst>
          </p:cNvPr>
          <p:cNvSpPr txBox="1"/>
          <p:nvPr/>
        </p:nvSpPr>
        <p:spPr>
          <a:xfrm>
            <a:off x="-9683" y="3013502"/>
            <a:ext cx="12194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OBJECTIVE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7BE425-C564-D213-9339-F86FC0381E69}"/>
              </a:ext>
            </a:extLst>
          </p:cNvPr>
          <p:cNvSpPr txBox="1"/>
          <p:nvPr/>
        </p:nvSpPr>
        <p:spPr>
          <a:xfrm>
            <a:off x="0" y="3997030"/>
            <a:ext cx="12194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KEY MESSAGES</a:t>
            </a:r>
          </a:p>
        </p:txBody>
      </p:sp>
    </p:spTree>
    <p:extLst>
      <p:ext uri="{BB962C8B-B14F-4D97-AF65-F5344CB8AC3E}">
        <p14:creationId xmlns:p14="http://schemas.microsoft.com/office/powerpoint/2010/main" val="478708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FF26C-43CB-E6D6-CCD1-E9619AFDC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9313" y="92568"/>
            <a:ext cx="8436835" cy="1038809"/>
          </a:xfrm>
        </p:spPr>
        <p:txBody>
          <a:bodyPr/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NON-MEMBER FLOW AT A GLANCE</a:t>
            </a:r>
            <a:b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i="1">
                <a:latin typeface="Arial" panose="020B0604020202020204" pitchFamily="34" charset="0"/>
                <a:cs typeface="Arial" panose="020B0604020202020204" pitchFamily="34" charset="0"/>
              </a:rPr>
              <a:t>Days 0 - 9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438BD3-EF6D-4968-BDDD-7EFBA24AF033}"/>
              </a:ext>
            </a:extLst>
          </p:cNvPr>
          <p:cNvSpPr/>
          <p:nvPr/>
        </p:nvSpPr>
        <p:spPr>
          <a:xfrm>
            <a:off x="0" y="0"/>
            <a:ext cx="3014804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3122C22-18B4-C13A-CD35-2AE009AFD22E}"/>
              </a:ext>
            </a:extLst>
          </p:cNvPr>
          <p:cNvSpPr/>
          <p:nvPr/>
        </p:nvSpPr>
        <p:spPr>
          <a:xfrm>
            <a:off x="3376723" y="1164854"/>
            <a:ext cx="8623720" cy="3608959"/>
          </a:xfrm>
          <a:prstGeom prst="rect">
            <a:avLst/>
          </a:prstGeom>
          <a:noFill/>
          <a:ln w="3175" cap="rnd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B71B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0AA531B-7B2E-0175-7FD4-ABF431A537DD}"/>
              </a:ext>
            </a:extLst>
          </p:cNvPr>
          <p:cNvSpPr/>
          <p:nvPr/>
        </p:nvSpPr>
        <p:spPr>
          <a:xfrm>
            <a:off x="3603662" y="954701"/>
            <a:ext cx="3968018" cy="307777"/>
          </a:xfrm>
          <a:prstGeom prst="rect">
            <a:avLst/>
          </a:prstGeom>
          <a:solidFill>
            <a:srgbClr val="F2F2F2"/>
          </a:solidFill>
        </p:spPr>
        <p:txBody>
          <a:bodyPr wrap="square" lIns="137160" rIns="9144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KEY MESSAGES &amp; PRIMARY MODULES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217CFB-F3AC-C808-B846-2CD61A8FC934}"/>
              </a:ext>
            </a:extLst>
          </p:cNvPr>
          <p:cNvSpPr/>
          <p:nvPr/>
        </p:nvSpPr>
        <p:spPr>
          <a:xfrm>
            <a:off x="191557" y="1106854"/>
            <a:ext cx="2643310" cy="1772735"/>
          </a:xfrm>
          <a:prstGeom prst="rect">
            <a:avLst/>
          </a:prstGeom>
          <a:noFill/>
          <a:ln w="3175" cap="rnd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B71B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Bonvoy Non- Member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eAppend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Re-Engagement is meant to reorient members with updated email addresses to Marriott communications and our brand. This series serves as a reintroduction before return to BAU messaging.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A9363A-37F4-D1CE-49E0-8819812DC4B3}"/>
              </a:ext>
            </a:extLst>
          </p:cNvPr>
          <p:cNvSpPr/>
          <p:nvPr/>
        </p:nvSpPr>
        <p:spPr>
          <a:xfrm>
            <a:off x="334765" y="963134"/>
            <a:ext cx="1737360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137160" rIns="9144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DESCRIPTION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D5846DA-F6AC-CCC8-191B-96164743C2DD}"/>
              </a:ext>
            </a:extLst>
          </p:cNvPr>
          <p:cNvSpPr/>
          <p:nvPr/>
        </p:nvSpPr>
        <p:spPr>
          <a:xfrm>
            <a:off x="191557" y="3127035"/>
            <a:ext cx="2643310" cy="1538102"/>
          </a:xfrm>
          <a:prstGeom prst="rect">
            <a:avLst/>
          </a:prstGeom>
          <a:noFill/>
          <a:ln w="3175" cap="rnd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B71B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Bonvoy Sign-Up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Email Engagement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Website Traffic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Digital Channel Presence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Booking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Profile Completion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7BC51A6-7335-DAE1-7685-E238338AFF42}"/>
              </a:ext>
            </a:extLst>
          </p:cNvPr>
          <p:cNvSpPr/>
          <p:nvPr/>
        </p:nvSpPr>
        <p:spPr>
          <a:xfrm>
            <a:off x="325712" y="2999456"/>
            <a:ext cx="1737360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137160" rIns="9144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GOALS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ADB6C60-BC22-D72E-B167-64992A0BDB69}"/>
              </a:ext>
            </a:extLst>
          </p:cNvPr>
          <p:cNvSpPr/>
          <p:nvPr/>
        </p:nvSpPr>
        <p:spPr>
          <a:xfrm>
            <a:off x="191557" y="4935849"/>
            <a:ext cx="2643310" cy="1689539"/>
          </a:xfrm>
          <a:prstGeom prst="rect">
            <a:avLst/>
          </a:prstGeom>
          <a:noFill/>
          <a:ln w="3175" cap="rnd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B71B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B0007"/>
              </a:buClr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Email Engagement KPI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B0007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B0007"/>
              </a:buClr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Digital KPIs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B0007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Bonvoy Sign-Up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B0007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Profile Completion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B0007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 Download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B7ED19D-8C26-A89C-66A9-ED72FFF1B5F9}"/>
              </a:ext>
            </a:extLst>
          </p:cNvPr>
          <p:cNvSpPr/>
          <p:nvPr/>
        </p:nvSpPr>
        <p:spPr>
          <a:xfrm>
            <a:off x="246067" y="4773813"/>
            <a:ext cx="1737360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137160" rIns="9144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MEASUREMENT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FAE2AAA-ACF4-C4B3-85E0-FB599A370080}"/>
              </a:ext>
            </a:extLst>
          </p:cNvPr>
          <p:cNvSpPr/>
          <p:nvPr/>
        </p:nvSpPr>
        <p:spPr>
          <a:xfrm>
            <a:off x="3375687" y="5083434"/>
            <a:ext cx="3979770" cy="1542412"/>
          </a:xfrm>
          <a:prstGeom prst="rect">
            <a:avLst/>
          </a:prstGeom>
          <a:noFill/>
          <a:ln w="3175" cap="rnd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B71B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Membership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Past stays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Reservation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 Download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Profile Completion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ADC7E35-7F00-4BCE-0F74-D740C73DF5B0}"/>
              </a:ext>
            </a:extLst>
          </p:cNvPr>
          <p:cNvSpPr/>
          <p:nvPr/>
        </p:nvSpPr>
        <p:spPr>
          <a:xfrm>
            <a:off x="3577311" y="4941842"/>
            <a:ext cx="1737360" cy="307777"/>
          </a:xfrm>
          <a:prstGeom prst="rect">
            <a:avLst/>
          </a:prstGeom>
          <a:solidFill>
            <a:srgbClr val="F2F2F2"/>
          </a:solidFill>
        </p:spPr>
        <p:txBody>
          <a:bodyPr wrap="square" lIns="137160" rIns="9144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DATA SIGNALS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0EE260F-50D8-0EED-A18C-46C0276536D7}"/>
              </a:ext>
            </a:extLst>
          </p:cNvPr>
          <p:cNvSpPr/>
          <p:nvPr/>
        </p:nvSpPr>
        <p:spPr>
          <a:xfrm>
            <a:off x="7560027" y="5090599"/>
            <a:ext cx="4354717" cy="1542412"/>
          </a:xfrm>
          <a:prstGeom prst="rect">
            <a:avLst/>
          </a:prstGeom>
          <a:noFill/>
          <a:ln w="3175" cap="rnd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B71B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2743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A245CA6-6BA4-A9BE-4174-7CEFD1267E82}"/>
              </a:ext>
            </a:extLst>
          </p:cNvPr>
          <p:cNvSpPr/>
          <p:nvPr/>
        </p:nvSpPr>
        <p:spPr>
          <a:xfrm>
            <a:off x="7776232" y="4941842"/>
            <a:ext cx="1737360" cy="307777"/>
          </a:xfrm>
          <a:prstGeom prst="rect">
            <a:avLst/>
          </a:prstGeom>
          <a:solidFill>
            <a:srgbClr val="F2F2F2"/>
          </a:solidFill>
        </p:spPr>
        <p:txBody>
          <a:bodyPr wrap="square" lIns="137160" rIns="9144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OFFERS</a:t>
            </a:r>
          </a:p>
        </p:txBody>
      </p:sp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681A9568-2E9D-CA30-4AB1-22A652E170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161" y="1387231"/>
            <a:ext cx="308135" cy="307778"/>
          </a:xfrm>
          <a:prstGeom prst="rect">
            <a:avLst/>
          </a:prstGeom>
        </p:spPr>
      </p:pic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17A6968B-0A69-965F-A6E0-6375E0BC10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4241" y="1387231"/>
            <a:ext cx="308135" cy="307778"/>
          </a:xfrm>
          <a:prstGeom prst="rect">
            <a:avLst/>
          </a:prstGeom>
        </p:spPr>
      </p:pic>
      <p:pic>
        <p:nvPicPr>
          <p:cNvPr id="9" name="Picture 8" descr="Shape&#10;&#10;Description automatically generated with low confidence">
            <a:extLst>
              <a:ext uri="{FF2B5EF4-FFF2-40B4-BE49-F238E27FC236}">
                <a16:creationId xmlns:a16="http://schemas.microsoft.com/office/drawing/2014/main" id="{557BA3FD-4C0B-623A-1F1A-054F4F0251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536" y="1387231"/>
            <a:ext cx="308135" cy="307778"/>
          </a:xfrm>
          <a:prstGeom prst="rect">
            <a:avLst/>
          </a:prstGeom>
        </p:spPr>
      </p:pic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5E436E3E-777D-67AA-1D84-3C892D0A51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303426"/>
              </p:ext>
            </p:extLst>
          </p:nvPr>
        </p:nvGraphicFramePr>
        <p:xfrm>
          <a:off x="3489387" y="1744890"/>
          <a:ext cx="8425357" cy="1109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46691">
                  <a:extLst>
                    <a:ext uri="{9D8B030D-6E8A-4147-A177-3AD203B41FA5}">
                      <a16:colId xmlns:a16="http://schemas.microsoft.com/office/drawing/2014/main" val="1933938599"/>
                    </a:ext>
                  </a:extLst>
                </a:gridCol>
                <a:gridCol w="2731787">
                  <a:extLst>
                    <a:ext uri="{9D8B030D-6E8A-4147-A177-3AD203B41FA5}">
                      <a16:colId xmlns:a16="http://schemas.microsoft.com/office/drawing/2014/main" val="3008215677"/>
                    </a:ext>
                  </a:extLst>
                </a:gridCol>
                <a:gridCol w="2346879">
                  <a:extLst>
                    <a:ext uri="{9D8B030D-6E8A-4147-A177-3AD203B41FA5}">
                      <a16:colId xmlns:a16="http://schemas.microsoft.com/office/drawing/2014/main" val="1560443960"/>
                    </a:ext>
                  </a:extLst>
                </a:gridCol>
              </a:tblGrid>
              <a:tr h="388304"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Welcome</a:t>
                      </a:r>
                    </a:p>
                  </a:txBody>
                  <a:tcPr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Education</a:t>
                      </a:r>
                    </a:p>
                  </a:txBody>
                  <a:tcPr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Offer/ Booking</a:t>
                      </a:r>
                    </a:p>
                  </a:txBody>
                  <a:tcPr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8590441"/>
                  </a:ext>
                </a:extLst>
              </a:tr>
              <a:tr h="360568">
                <a:tc>
                  <a:txBody>
                    <a:bodyPr/>
                    <a:lstStyle/>
                    <a:p>
                      <a:pPr marL="0" algn="ctr" defTabSz="457006" rtl="0" eaLnBrk="1" latinLnBrk="0" hangingPunct="1"/>
                      <a:r>
                        <a:rPr lang="en-US" sz="9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Welcome Back to Email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006" rtl="0" eaLnBrk="1" fontAlgn="b" latinLnBrk="0" hangingPunct="1"/>
                      <a:r>
                        <a:rPr lang="en-US" sz="9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3A. Generic Education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00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5E. No Promo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3989997"/>
                  </a:ext>
                </a:extLst>
              </a:tr>
              <a:tr h="360568">
                <a:tc>
                  <a:txBody>
                    <a:bodyPr/>
                    <a:lstStyle/>
                    <a:p>
                      <a:pPr marL="0" algn="ctr" defTabSz="457006" rtl="0" eaLnBrk="1" latinLnBrk="0" hangingPunct="1"/>
                      <a:r>
                        <a:rPr lang="en-US" sz="9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Why You’re Getting This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006" rtl="0" eaLnBrk="1" fontAlgn="b" latinLnBrk="0" hangingPunct="1"/>
                      <a:r>
                        <a:rPr lang="en-US" sz="9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3H. Generic Brand Education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006" rtl="0" eaLnBrk="1" fontAlgn="b" latinLnBrk="0" hangingPunct="1"/>
                      <a:endParaRPr lang="en-US" sz="900" 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9281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26488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D35CC97-E4DA-8566-AEFE-4B038813C0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771650"/>
            <a:ext cx="12192000" cy="5086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4" name="Connector: Elbow 93">
            <a:extLst>
              <a:ext uri="{FF2B5EF4-FFF2-40B4-BE49-F238E27FC236}">
                <a16:creationId xmlns:a16="http://schemas.microsoft.com/office/drawing/2014/main" id="{04B0C02F-3B82-D4AA-ACB0-5287931E1DA3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3143251" y="3730666"/>
            <a:ext cx="4669835" cy="764822"/>
          </a:xfrm>
          <a:prstGeom prst="bentConnector3">
            <a:avLst>
              <a:gd name="adj1" fmla="val 14634"/>
            </a:avLst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E4D85783-5FA0-47F8-78F5-62354C5CE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346" y="320745"/>
            <a:ext cx="10629806" cy="749808"/>
          </a:xfrm>
        </p:spPr>
        <p:txBody>
          <a:bodyPr/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“Welcome Back to Email”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77732C2-E373-452F-7D73-DA427CAC0474}"/>
              </a:ext>
            </a:extLst>
          </p:cNvPr>
          <p:cNvSpPr/>
          <p:nvPr/>
        </p:nvSpPr>
        <p:spPr>
          <a:xfrm>
            <a:off x="340069" y="3586339"/>
            <a:ext cx="2803182" cy="1818298"/>
          </a:xfrm>
          <a:prstGeom prst="rect">
            <a:avLst/>
          </a:prstGeom>
          <a:solidFill>
            <a:srgbClr val="08564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hape 2434">
            <a:extLst>
              <a:ext uri="{FF2B5EF4-FFF2-40B4-BE49-F238E27FC236}">
                <a16:creationId xmlns:a16="http://schemas.microsoft.com/office/drawing/2014/main" id="{D2DF6CA2-DCC1-46FE-E702-4896821030B0}"/>
              </a:ext>
            </a:extLst>
          </p:cNvPr>
          <p:cNvSpPr/>
          <p:nvPr/>
        </p:nvSpPr>
        <p:spPr>
          <a:xfrm>
            <a:off x="494086" y="3038619"/>
            <a:ext cx="2490800" cy="492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ctr" defTabSz="6094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067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HEADER</a:t>
            </a:r>
          </a:p>
        </p:txBody>
      </p:sp>
      <p:sp>
        <p:nvSpPr>
          <p:cNvPr id="44" name="Shape 2435">
            <a:extLst>
              <a:ext uri="{FF2B5EF4-FFF2-40B4-BE49-F238E27FC236}">
                <a16:creationId xmlns:a16="http://schemas.microsoft.com/office/drawing/2014/main" id="{23CA132E-4918-AB53-DF52-1D95285D2FA8}"/>
              </a:ext>
            </a:extLst>
          </p:cNvPr>
          <p:cNvSpPr/>
          <p:nvPr/>
        </p:nvSpPr>
        <p:spPr>
          <a:xfrm>
            <a:off x="494086" y="3683063"/>
            <a:ext cx="2490800" cy="1655156"/>
          </a:xfrm>
          <a:prstGeom prst="rect">
            <a:avLst/>
          </a:prstGeom>
          <a:solidFill>
            <a:srgbClr val="CEDCD8"/>
          </a:solidFill>
          <a:ln w="9525" cap="flat" cmpd="sng">
            <a:solidFill>
              <a:srgbClr val="0B726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ctr" defTabSz="6094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HERO: PRIMARY MESSAGE </a:t>
            </a:r>
          </a:p>
          <a:p>
            <a:pPr marL="0" marR="0" lvl="0" indent="0" algn="ctr" defTabSz="6094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0" marR="0" lvl="0" indent="0" algn="ctr" defTabSz="6094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Supporting Body Copy</a:t>
            </a:r>
          </a:p>
          <a:p>
            <a:pPr marL="0" marR="0" lvl="0" indent="0" algn="ctr" defTabSz="6094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0" marR="0" lvl="0" indent="0" algn="ctr" defTabSz="6094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0" marR="0" lvl="0" indent="0" algn="ctr" defTabSz="6094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0" marR="0" lvl="0" indent="0" algn="ctr" defTabSz="6094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50" name="Shape 2435">
            <a:extLst>
              <a:ext uri="{FF2B5EF4-FFF2-40B4-BE49-F238E27FC236}">
                <a16:creationId xmlns:a16="http://schemas.microsoft.com/office/drawing/2014/main" id="{4A6A1E14-1277-22F2-96B7-B8D9C995E445}"/>
              </a:ext>
            </a:extLst>
          </p:cNvPr>
          <p:cNvSpPr/>
          <p:nvPr/>
        </p:nvSpPr>
        <p:spPr>
          <a:xfrm>
            <a:off x="1311928" y="4828942"/>
            <a:ext cx="880450" cy="30719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ctr" defTabSz="6094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137500"/>
              <a:buFontTx/>
              <a:buNone/>
              <a:tabLst/>
              <a:defRPr/>
            </a:pPr>
            <a:r>
              <a:rPr kumimoji="0" lang="en" sz="1067" b="0" i="0" u="none" strike="noStrike" kern="1200" cap="none" spc="0" normalizeH="0" baseline="0" noProof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Main CTA</a:t>
            </a:r>
          </a:p>
        </p:txBody>
      </p:sp>
      <p:sp>
        <p:nvSpPr>
          <p:cNvPr id="56" name="Shape 2437">
            <a:extLst>
              <a:ext uri="{FF2B5EF4-FFF2-40B4-BE49-F238E27FC236}">
                <a16:creationId xmlns:a16="http://schemas.microsoft.com/office/drawing/2014/main" id="{28137E89-9A2F-2CA1-1EE2-FD361C4B5D9D}"/>
              </a:ext>
            </a:extLst>
          </p:cNvPr>
          <p:cNvSpPr/>
          <p:nvPr/>
        </p:nvSpPr>
        <p:spPr>
          <a:xfrm>
            <a:off x="485744" y="2609670"/>
            <a:ext cx="2490800" cy="289688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ctr" defTabSz="6094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067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EMAIL TEMPLATE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8D518E2-C31A-EC11-3F28-8DF1BBF4652B}"/>
              </a:ext>
            </a:extLst>
          </p:cNvPr>
          <p:cNvCxnSpPr>
            <a:cxnSpLocks/>
          </p:cNvCxnSpPr>
          <p:nvPr/>
        </p:nvCxnSpPr>
        <p:spPr>
          <a:xfrm>
            <a:off x="-8686" y="967127"/>
            <a:ext cx="4341468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EA8350ED-F47F-5D20-D65B-8835FD0B613F}"/>
              </a:ext>
            </a:extLst>
          </p:cNvPr>
          <p:cNvSpPr txBox="1"/>
          <p:nvPr/>
        </p:nvSpPr>
        <p:spPr>
          <a:xfrm>
            <a:off x="-8686" y="-222228"/>
            <a:ext cx="1152939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68" fontAlgn="base">
              <a:spcBef>
                <a:spcPct val="0"/>
              </a:spcBef>
              <a:spcAft>
                <a:spcPct val="0"/>
              </a:spcAft>
            </a:pPr>
            <a:r>
              <a:rPr lang="en-US" sz="9700" b="1">
                <a:solidFill>
                  <a:schemeClr val="tx1">
                    <a:lumMod val="50000"/>
                    <a:lumOff val="50000"/>
                    <a:alpha val="28000"/>
                  </a:schemeClr>
                </a:solidFill>
                <a:latin typeface="Arial Black" panose="020B0604020202020204" pitchFamily="34" charset="0"/>
                <a:ea typeface="ＭＳ Ｐゴシック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1" name="Content Placeholder 2">
            <a:extLst>
              <a:ext uri="{FF2B5EF4-FFF2-40B4-BE49-F238E27FC236}">
                <a16:creationId xmlns:a16="http://schemas.microsoft.com/office/drawing/2014/main" id="{1B84E626-3AA7-A6CF-6231-975E713DEEB8}"/>
              </a:ext>
            </a:extLst>
          </p:cNvPr>
          <p:cNvSpPr txBox="1">
            <a:spLocks/>
          </p:cNvSpPr>
          <p:nvPr/>
        </p:nvSpPr>
        <p:spPr>
          <a:xfrm>
            <a:off x="225976" y="1114458"/>
            <a:ext cx="8482627" cy="5179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Welcome Back touch intended to bridge the gap between the Permission Pass email and the Re-Engagement series to let the guest know why they are receiving this communication, the benefits of email, welcoming them back to Marriott and encouraging them to join Bonvoy.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0511E5A-3919-EA7F-52C8-F299E33F3B3B}"/>
              </a:ext>
            </a:extLst>
          </p:cNvPr>
          <p:cNvSpPr/>
          <p:nvPr/>
        </p:nvSpPr>
        <p:spPr>
          <a:xfrm>
            <a:off x="350562" y="5401028"/>
            <a:ext cx="2803182" cy="677832"/>
          </a:xfrm>
          <a:prstGeom prst="rect">
            <a:avLst/>
          </a:prstGeom>
          <a:solidFill>
            <a:srgbClr val="08564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hape 2437">
            <a:extLst>
              <a:ext uri="{FF2B5EF4-FFF2-40B4-BE49-F238E27FC236}">
                <a16:creationId xmlns:a16="http://schemas.microsoft.com/office/drawing/2014/main" id="{82A81C4F-7B39-9FAF-1E2B-B0A562A99E07}"/>
              </a:ext>
            </a:extLst>
          </p:cNvPr>
          <p:cNvSpPr/>
          <p:nvPr/>
        </p:nvSpPr>
        <p:spPr>
          <a:xfrm>
            <a:off x="494052" y="6137180"/>
            <a:ext cx="2490800" cy="2896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ctr" defTabSz="6094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067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FOOTER</a:t>
            </a:r>
          </a:p>
        </p:txBody>
      </p:sp>
      <p:sp>
        <p:nvSpPr>
          <p:cNvPr id="46" name="Shape 2438">
            <a:extLst>
              <a:ext uri="{FF2B5EF4-FFF2-40B4-BE49-F238E27FC236}">
                <a16:creationId xmlns:a16="http://schemas.microsoft.com/office/drawing/2014/main" id="{8AD85560-58D9-36CB-7225-724CA337DB1B}"/>
              </a:ext>
            </a:extLst>
          </p:cNvPr>
          <p:cNvSpPr/>
          <p:nvPr/>
        </p:nvSpPr>
        <p:spPr>
          <a:xfrm>
            <a:off x="494053" y="5455030"/>
            <a:ext cx="2490800" cy="549797"/>
          </a:xfrm>
          <a:prstGeom prst="rect">
            <a:avLst/>
          </a:prstGeom>
          <a:solidFill>
            <a:srgbClr val="CEDCD8"/>
          </a:solidFill>
          <a:ln w="9525" cap="flat" cmpd="sng">
            <a:solidFill>
              <a:srgbClr val="0B726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 defTabSz="609468" fontAlgn="base">
              <a:spcAft>
                <a:spcPct val="0"/>
              </a:spcAft>
            </a:pPr>
            <a:r>
              <a:rPr lang="en" sz="1067" b="1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MODULE 2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732A65-0D1B-12D1-F7D2-F5B72BC24CFA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3153743" y="5739944"/>
            <a:ext cx="36576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C95CD9BB-CAF4-758C-7A95-342B68F68175}"/>
              </a:ext>
            </a:extLst>
          </p:cNvPr>
          <p:cNvGrpSpPr/>
          <p:nvPr/>
        </p:nvGrpSpPr>
        <p:grpSpPr>
          <a:xfrm>
            <a:off x="6952024" y="5664344"/>
            <a:ext cx="584232" cy="151200"/>
            <a:chOff x="6263552" y="5655233"/>
            <a:chExt cx="584232" cy="151200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698850F-BE59-42CE-066E-1CDB0D239963}"/>
                </a:ext>
              </a:extLst>
            </p:cNvPr>
            <p:cNvCxnSpPr>
              <a:cxnSpLocks/>
            </p:cNvCxnSpPr>
            <p:nvPr/>
          </p:nvCxnSpPr>
          <p:spPr>
            <a:xfrm>
              <a:off x="6263552" y="5730833"/>
              <a:ext cx="435776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27" name="Shape 2446">
              <a:extLst>
                <a:ext uri="{FF2B5EF4-FFF2-40B4-BE49-F238E27FC236}">
                  <a16:creationId xmlns:a16="http://schemas.microsoft.com/office/drawing/2014/main" id="{D954C8AA-0CB2-2DA2-E27B-9EBF2C6D56AE}"/>
                </a:ext>
              </a:extLst>
            </p:cNvPr>
            <p:cNvSpPr/>
            <p:nvPr/>
          </p:nvSpPr>
          <p:spPr>
            <a:xfrm>
              <a:off x="6696584" y="5655233"/>
              <a:ext cx="151200" cy="15120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marL="0" marR="0" lvl="0" indent="0" algn="l" defTabSz="609468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3A5F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</p:grpSp>
      <p:sp>
        <p:nvSpPr>
          <p:cNvPr id="6" name="Shape 2446">
            <a:extLst>
              <a:ext uri="{FF2B5EF4-FFF2-40B4-BE49-F238E27FC236}">
                <a16:creationId xmlns:a16="http://schemas.microsoft.com/office/drawing/2014/main" id="{1B24A090-5130-F275-2C65-0DB98D348C37}"/>
              </a:ext>
            </a:extLst>
          </p:cNvPr>
          <p:cNvSpPr/>
          <p:nvPr/>
        </p:nvSpPr>
        <p:spPr>
          <a:xfrm>
            <a:off x="7766056" y="3665350"/>
            <a:ext cx="151200" cy="1512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l" defTabSz="6094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D3A5F"/>
              </a:solidFill>
              <a:effectLst/>
              <a:uLnTx/>
              <a:uFillTx/>
              <a:ea typeface="ＭＳ Ｐゴシック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7115174-58B0-0D1C-9785-A8C6B33FA293}"/>
              </a:ext>
            </a:extLst>
          </p:cNvPr>
          <p:cNvGrpSpPr/>
          <p:nvPr/>
        </p:nvGrpSpPr>
        <p:grpSpPr>
          <a:xfrm>
            <a:off x="4840351" y="2393631"/>
            <a:ext cx="2029968" cy="2150452"/>
            <a:chOff x="9848846" y="2443166"/>
            <a:chExt cx="2029968" cy="2150452"/>
          </a:xfrm>
        </p:grpSpPr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B7A74186-3627-880D-93AB-CE9549C3C1C0}"/>
                </a:ext>
              </a:extLst>
            </p:cNvPr>
            <p:cNvSpPr/>
            <p:nvPr/>
          </p:nvSpPr>
          <p:spPr>
            <a:xfrm>
              <a:off x="9848846" y="2645023"/>
              <a:ext cx="2029968" cy="19485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9EE173BA-EB1F-2653-1279-D55B9E39BC74}"/>
                </a:ext>
              </a:extLst>
            </p:cNvPr>
            <p:cNvSpPr txBox="1"/>
            <p:nvPr/>
          </p:nvSpPr>
          <p:spPr>
            <a:xfrm>
              <a:off x="9925050" y="2443166"/>
              <a:ext cx="1865376" cy="430887"/>
            </a:xfrm>
            <a:prstGeom prst="rect">
              <a:avLst/>
            </a:prstGeom>
            <a:solidFill>
              <a:srgbClr val="E1EBE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1H. Why You’re Getting This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C2FED189-FDD8-4BE6-1398-EF08A6CD67E9}"/>
                </a:ext>
              </a:extLst>
            </p:cNvPr>
            <p:cNvSpPr txBox="1"/>
            <p:nvPr/>
          </p:nvSpPr>
          <p:spPr>
            <a:xfrm>
              <a:off x="9861350" y="2819106"/>
              <a:ext cx="1961449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“We’re excited to talk to you”</a:t>
              </a:r>
            </a:p>
            <a:p>
              <a:pPr algn="ctr"/>
              <a:endParaRPr 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Reminder of email and Bonvoy benefits</a:t>
              </a:r>
            </a:p>
            <a:p>
              <a:pPr algn="ctr"/>
              <a:endParaRPr 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AC5368DD-26CC-3CEA-DB16-AE8060667D09}"/>
                </a:ext>
              </a:extLst>
            </p:cNvPr>
            <p:cNvSpPr txBox="1"/>
            <p:nvPr/>
          </p:nvSpPr>
          <p:spPr>
            <a:xfrm>
              <a:off x="9883805" y="4167112"/>
              <a:ext cx="196144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>
                  <a:latin typeface="Arial" panose="020B0604020202020204" pitchFamily="34" charset="0"/>
                  <a:cs typeface="Arial" panose="020B0604020202020204" pitchFamily="34" charset="0"/>
                </a:rPr>
                <a:t>Default</a:t>
              </a:r>
              <a:endParaRPr 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FF91C5E-5DC2-C2D2-6ABC-16C32A215160}"/>
                </a:ext>
              </a:extLst>
            </p:cNvPr>
            <p:cNvCxnSpPr>
              <a:cxnSpLocks/>
            </p:cNvCxnSpPr>
            <p:nvPr/>
          </p:nvCxnSpPr>
          <p:spPr>
            <a:xfrm>
              <a:off x="10169099" y="4066236"/>
              <a:ext cx="1552575" cy="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Shape 2435">
              <a:extLst>
                <a:ext uri="{FF2B5EF4-FFF2-40B4-BE49-F238E27FC236}">
                  <a16:creationId xmlns:a16="http://schemas.microsoft.com/office/drawing/2014/main" id="{B47BC6FC-EE33-AF93-7BC5-0E7E9A482B74}"/>
                </a:ext>
              </a:extLst>
            </p:cNvPr>
            <p:cNvSpPr/>
            <p:nvPr/>
          </p:nvSpPr>
          <p:spPr>
            <a:xfrm>
              <a:off x="10415313" y="3638006"/>
              <a:ext cx="880450" cy="307194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marL="0" marR="0" lvl="0" indent="0" algn="ctr" defTabSz="609468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000000"/>
                </a:buClr>
                <a:buSzPct val="137500"/>
                <a:buFontTx/>
                <a:buNone/>
                <a:tabLst/>
                <a:defRPr/>
              </a:pPr>
              <a:r>
                <a:rPr kumimoji="0" lang="en-US" sz="1067" b="0" i="0" u="none" strike="noStrike" kern="1200" cap="none" spc="0" normalizeH="0" baseline="0" noProof="0" dirty="0">
                  <a:ln>
                    <a:noFill/>
                  </a:ln>
                  <a:solidFill>
                    <a:srgbClr val="999999"/>
                  </a:solidFill>
                  <a:effectLst/>
                  <a:uLnTx/>
                  <a:uFillTx/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J</a:t>
              </a:r>
              <a:r>
                <a:rPr kumimoji="0" lang="en" sz="1067" b="0" i="0" u="none" strike="noStrike" kern="1200" cap="none" spc="0" normalizeH="0" baseline="0" noProof="0" dirty="0">
                  <a:ln>
                    <a:noFill/>
                  </a:ln>
                  <a:solidFill>
                    <a:srgbClr val="999999"/>
                  </a:solidFill>
                  <a:effectLst/>
                  <a:uLnTx/>
                  <a:uFillTx/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oin Now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A553DA0-63FD-B171-375A-C48AF3C61B74}"/>
              </a:ext>
            </a:extLst>
          </p:cNvPr>
          <p:cNvGrpSpPr/>
          <p:nvPr/>
        </p:nvGrpSpPr>
        <p:grpSpPr>
          <a:xfrm>
            <a:off x="4057045" y="1743405"/>
            <a:ext cx="3756041" cy="600379"/>
            <a:chOff x="4061245" y="1829110"/>
            <a:chExt cx="3756041" cy="60037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056B98A-77AD-BA28-D7E3-500F4DCF1E65}"/>
                </a:ext>
              </a:extLst>
            </p:cNvPr>
            <p:cNvSpPr/>
            <p:nvPr/>
          </p:nvSpPr>
          <p:spPr>
            <a:xfrm>
              <a:off x="4061245" y="1943926"/>
              <a:ext cx="3594198" cy="4855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7395D09-FF88-6979-F563-95BF0A8840B5}"/>
                </a:ext>
              </a:extLst>
            </p:cNvPr>
            <p:cNvSpPr txBox="1"/>
            <p:nvPr/>
          </p:nvSpPr>
          <p:spPr>
            <a:xfrm>
              <a:off x="4514172" y="1829110"/>
              <a:ext cx="2814701" cy="261610"/>
            </a:xfrm>
            <a:prstGeom prst="rect">
              <a:avLst/>
            </a:prstGeom>
            <a:solidFill>
              <a:srgbClr val="D7D7D7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>
                  <a:latin typeface="Arial" panose="020B0604020202020204" pitchFamily="34" charset="0"/>
                  <a:cs typeface="Arial" panose="020B0604020202020204" pitchFamily="34" charset="0"/>
                </a:rPr>
                <a:t>Welcome Back to Bonvoy!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C0F50F9-82E4-46C2-A6EA-E1B644679AB7}"/>
                </a:ext>
              </a:extLst>
            </p:cNvPr>
            <p:cNvSpPr txBox="1"/>
            <p:nvPr/>
          </p:nvSpPr>
          <p:spPr>
            <a:xfrm>
              <a:off x="4167324" y="2101771"/>
              <a:ext cx="340305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>
                  <a:latin typeface="Arial" panose="020B0604020202020204" pitchFamily="34" charset="0"/>
                  <a:cs typeface="Arial" panose="020B0604020202020204" pitchFamily="34" charset="0"/>
                </a:rPr>
                <a:t>“We’ve missed you and we’re glad you’re here!”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9AD8511-A901-6AD5-1272-ECC96BC915BF}"/>
                </a:ext>
              </a:extLst>
            </p:cNvPr>
            <p:cNvCxnSpPr>
              <a:cxnSpLocks/>
              <a:stCxn id="4" idx="3"/>
            </p:cNvCxnSpPr>
            <p:nvPr/>
          </p:nvCxnSpPr>
          <p:spPr>
            <a:xfrm>
              <a:off x="7655443" y="2186708"/>
              <a:ext cx="161843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2DFC1AAE-8813-BF65-42E4-14D9BD931D0B}"/>
              </a:ext>
            </a:extLst>
          </p:cNvPr>
          <p:cNvCxnSpPr>
            <a:cxnSpLocks/>
            <a:stCxn id="43" idx="3"/>
            <a:endCxn id="4" idx="1"/>
          </p:cNvCxnSpPr>
          <p:nvPr/>
        </p:nvCxnSpPr>
        <p:spPr>
          <a:xfrm flipV="1">
            <a:off x="2984886" y="2101003"/>
            <a:ext cx="1072159" cy="118401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5" name="Shape 2446">
            <a:extLst>
              <a:ext uri="{FF2B5EF4-FFF2-40B4-BE49-F238E27FC236}">
                <a16:creationId xmlns:a16="http://schemas.microsoft.com/office/drawing/2014/main" id="{6ECCD313-7EB0-FF77-F7F0-8BB5279B9D5B}"/>
              </a:ext>
            </a:extLst>
          </p:cNvPr>
          <p:cNvSpPr/>
          <p:nvPr/>
        </p:nvSpPr>
        <p:spPr>
          <a:xfrm>
            <a:off x="7766056" y="2017218"/>
            <a:ext cx="151200" cy="1512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l" defTabSz="6094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D3A5F"/>
              </a:solidFill>
              <a:effectLst/>
              <a:uLnTx/>
              <a:uFillTx/>
              <a:ea typeface="ＭＳ Ｐゴシック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E78C154-73FB-2599-C314-236450F27CF9}"/>
              </a:ext>
            </a:extLst>
          </p:cNvPr>
          <p:cNvGrpSpPr/>
          <p:nvPr/>
        </p:nvGrpSpPr>
        <p:grpSpPr>
          <a:xfrm>
            <a:off x="4779888" y="4779158"/>
            <a:ext cx="2188484" cy="1797316"/>
            <a:chOff x="6429344" y="4794855"/>
            <a:chExt cx="2188484" cy="1797316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CDCF671-DBCA-9E52-0E91-0647BA080B53}"/>
                </a:ext>
              </a:extLst>
            </p:cNvPr>
            <p:cNvSpPr/>
            <p:nvPr/>
          </p:nvSpPr>
          <p:spPr>
            <a:xfrm>
              <a:off x="6432989" y="4913699"/>
              <a:ext cx="2184839" cy="16784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DF404DE-88E8-922A-9995-4EB055FB8487}"/>
                </a:ext>
              </a:extLst>
            </p:cNvPr>
            <p:cNvSpPr txBox="1"/>
            <p:nvPr/>
          </p:nvSpPr>
          <p:spPr>
            <a:xfrm>
              <a:off x="6621088" y="4794855"/>
              <a:ext cx="1764003" cy="261610"/>
            </a:xfrm>
            <a:prstGeom prst="rect">
              <a:avLst/>
            </a:prstGeom>
            <a:solidFill>
              <a:srgbClr val="E6E6E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>
                  <a:latin typeface="Arial" panose="020B0604020202020204" pitchFamily="34" charset="0"/>
                  <a:cs typeface="Arial" panose="020B0604020202020204" pitchFamily="34" charset="0"/>
                </a:rPr>
                <a:t>S3. Explore Brands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B86A40B-B29F-435C-AB33-BF6D0566C43F}"/>
                </a:ext>
              </a:extLst>
            </p:cNvPr>
            <p:cNvSpPr txBox="1"/>
            <p:nvPr/>
          </p:nvSpPr>
          <p:spPr>
            <a:xfrm>
              <a:off x="6553446" y="5356066"/>
              <a:ext cx="196144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>
                  <a:latin typeface="Arial" panose="020B0604020202020204" pitchFamily="34" charset="0"/>
                  <a:cs typeface="Arial" panose="020B0604020202020204" pitchFamily="34" charset="0"/>
                </a:rPr>
                <a:t>“Explore our portfolio of hotels”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8E70DF9-5780-C6DD-D540-C151A763074B}"/>
                </a:ext>
              </a:extLst>
            </p:cNvPr>
            <p:cNvSpPr txBox="1"/>
            <p:nvPr/>
          </p:nvSpPr>
          <p:spPr>
            <a:xfrm>
              <a:off x="6429344" y="6004038"/>
              <a:ext cx="218483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>
                  <a:latin typeface="Arial" panose="020B0604020202020204" pitchFamily="34" charset="0"/>
                  <a:cs typeface="Arial" panose="020B0604020202020204" pitchFamily="34" charset="0"/>
                </a:rPr>
                <a:t>Default</a:t>
              </a:r>
              <a:endParaRPr 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74116125-419F-C68F-44A7-5503979000CC}"/>
                </a:ext>
              </a:extLst>
            </p:cNvPr>
            <p:cNvCxnSpPr/>
            <p:nvPr/>
          </p:nvCxnSpPr>
          <p:spPr>
            <a:xfrm>
              <a:off x="6714104" y="5909366"/>
              <a:ext cx="1552575" cy="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A12ADF9-4345-915C-739F-016597731755}"/>
              </a:ext>
            </a:extLst>
          </p:cNvPr>
          <p:cNvSpPr txBox="1">
            <a:spLocks/>
          </p:cNvSpPr>
          <p:nvPr/>
        </p:nvSpPr>
        <p:spPr>
          <a:xfrm>
            <a:off x="9334689" y="774933"/>
            <a:ext cx="3382813" cy="3481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Messaging Theme: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BDF547-905C-8097-2867-FEC08D5BC760}"/>
              </a:ext>
            </a:extLst>
          </p:cNvPr>
          <p:cNvSpPr txBox="1"/>
          <p:nvPr/>
        </p:nvSpPr>
        <p:spPr>
          <a:xfrm>
            <a:off x="10223649" y="-10824"/>
            <a:ext cx="14704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>
                <a:solidFill>
                  <a:schemeClr val="accent2"/>
                </a:solidFill>
              </a:rPr>
              <a:t>TIMING (DAY)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EB253E4-4FF7-3A9C-869C-721065E9F691}"/>
              </a:ext>
            </a:extLst>
          </p:cNvPr>
          <p:cNvSpPr txBox="1">
            <a:spLocks/>
          </p:cNvSpPr>
          <p:nvPr/>
        </p:nvSpPr>
        <p:spPr>
          <a:xfrm>
            <a:off x="9351392" y="1132605"/>
            <a:ext cx="2836902" cy="5865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Audience: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non-members who did not opt out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93D1017-328F-65AF-9C54-5BE8600C1BB9}"/>
              </a:ext>
            </a:extLst>
          </p:cNvPr>
          <p:cNvCxnSpPr>
            <a:cxnSpLocks/>
            <a:endCxn id="18" idx="2"/>
          </p:cNvCxnSpPr>
          <p:nvPr/>
        </p:nvCxnSpPr>
        <p:spPr>
          <a:xfrm>
            <a:off x="10353879" y="493163"/>
            <a:ext cx="983440" cy="95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1C2551A6-542C-34BF-C1F6-5078D93903CF}"/>
              </a:ext>
            </a:extLst>
          </p:cNvPr>
          <p:cNvSpPr/>
          <p:nvPr/>
        </p:nvSpPr>
        <p:spPr>
          <a:xfrm>
            <a:off x="10353879" y="413619"/>
            <a:ext cx="159089" cy="159089"/>
          </a:xfrm>
          <a:prstGeom prst="ellipse">
            <a:avLst/>
          </a:prstGeom>
          <a:solidFill>
            <a:srgbClr val="FA9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17C0C36-C932-B07B-46F1-5DDF85E0113E}"/>
              </a:ext>
            </a:extLst>
          </p:cNvPr>
          <p:cNvSpPr/>
          <p:nvPr/>
        </p:nvSpPr>
        <p:spPr>
          <a:xfrm>
            <a:off x="10681692" y="413619"/>
            <a:ext cx="159089" cy="15908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83BB47A-9A1E-DA32-2D30-BA05DA624FF2}"/>
              </a:ext>
            </a:extLst>
          </p:cNvPr>
          <p:cNvSpPr/>
          <p:nvPr/>
        </p:nvSpPr>
        <p:spPr>
          <a:xfrm>
            <a:off x="11337319" y="423144"/>
            <a:ext cx="159089" cy="159089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F1EE355-F63E-CE3E-7BE6-05F619370BA3}"/>
              </a:ext>
            </a:extLst>
          </p:cNvPr>
          <p:cNvSpPr/>
          <p:nvPr/>
        </p:nvSpPr>
        <p:spPr>
          <a:xfrm>
            <a:off x="11009505" y="409282"/>
            <a:ext cx="159089" cy="15908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522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81C535A-3E15-F6B1-2D54-899CE982A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1BE21F3F-C072-3E26-4358-12736D1D1B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150442"/>
              </p:ext>
            </p:extLst>
          </p:nvPr>
        </p:nvGraphicFramePr>
        <p:xfrm>
          <a:off x="702277" y="1550976"/>
          <a:ext cx="6115084" cy="4239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164">
                  <a:extLst>
                    <a:ext uri="{9D8B030D-6E8A-4147-A177-3AD203B41FA5}">
                      <a16:colId xmlns:a16="http://schemas.microsoft.com/office/drawing/2014/main" val="756415755"/>
                    </a:ext>
                  </a:extLst>
                </a:gridCol>
                <a:gridCol w="5455920">
                  <a:extLst>
                    <a:ext uri="{9D8B030D-6E8A-4147-A177-3AD203B41FA5}">
                      <a16:colId xmlns:a16="http://schemas.microsoft.com/office/drawing/2014/main" val="1568840545"/>
                    </a:ext>
                  </a:extLst>
                </a:gridCol>
              </a:tblGrid>
              <a:tr h="605688">
                <a:tc>
                  <a:txBody>
                    <a:bodyPr/>
                    <a:lstStyle/>
                    <a:p>
                      <a:pPr algn="ctr" rtl="0"/>
                      <a:r>
                        <a:rPr lang="en-US" sz="2000">
                          <a:solidFill>
                            <a:schemeClr val="accent1"/>
                          </a:solidFill>
                        </a:rPr>
                        <a:t>01.</a:t>
                      </a:r>
                    </a:p>
                  </a:txBody>
                  <a:tcPr anchor="ctr"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b="0">
                          <a:solidFill>
                            <a:schemeClr val="tx2"/>
                          </a:solidFill>
                        </a:rPr>
                        <a:t>Project Background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1576623"/>
                  </a:ext>
                </a:extLst>
              </a:tr>
              <a:tr h="605688">
                <a:tc>
                  <a:txBody>
                    <a:bodyPr/>
                    <a:lstStyle/>
                    <a:p>
                      <a:pPr marL="0" marR="0" lvl="0" indent="0" algn="ctr" defTabSz="9144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9661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02.</a:t>
                      </a:r>
                    </a:p>
                  </a:txBody>
                  <a:tcPr anchor="ctr"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b="0">
                          <a:solidFill>
                            <a:schemeClr val="tx2"/>
                          </a:solidFill>
                        </a:rPr>
                        <a:t>Our Objectives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5834514"/>
                  </a:ext>
                </a:extLst>
              </a:tr>
              <a:tr h="605688">
                <a:tc>
                  <a:txBody>
                    <a:bodyPr/>
                    <a:lstStyle/>
                    <a:p>
                      <a:pPr marL="0" marR="0" lvl="0" indent="0" algn="ctr" defTabSz="9144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9661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03.</a:t>
                      </a:r>
                    </a:p>
                  </a:txBody>
                  <a:tcPr anchor="ctr"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b="0" err="1">
                          <a:solidFill>
                            <a:schemeClr val="tx2"/>
                          </a:solidFill>
                        </a:rPr>
                        <a:t>eAppend</a:t>
                      </a:r>
                      <a:r>
                        <a:rPr lang="en-US" sz="1600" b="0">
                          <a:solidFill>
                            <a:schemeClr val="tx2"/>
                          </a:solidFill>
                        </a:rPr>
                        <a:t> Re-Engagement Flow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2475176"/>
                  </a:ext>
                </a:extLst>
              </a:tr>
              <a:tr h="605688">
                <a:tc>
                  <a:txBody>
                    <a:bodyPr/>
                    <a:lstStyle/>
                    <a:p>
                      <a:pPr marL="0" marR="0" lvl="0" indent="0" algn="ctr" defTabSz="9144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9661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04.</a:t>
                      </a:r>
                    </a:p>
                  </a:txBody>
                  <a:tcPr anchor="ctr"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b="0">
                          <a:solidFill>
                            <a:schemeClr val="tx2"/>
                          </a:solidFill>
                        </a:rPr>
                        <a:t>Bonvoy Member Flow Details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7704045"/>
                  </a:ext>
                </a:extLst>
              </a:tr>
              <a:tr h="605688">
                <a:tc>
                  <a:txBody>
                    <a:bodyPr/>
                    <a:lstStyle/>
                    <a:p>
                      <a:pPr marL="0" marR="0" lvl="0" indent="0" algn="ctr" defTabSz="9144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9661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05.</a:t>
                      </a:r>
                    </a:p>
                  </a:txBody>
                  <a:tcPr anchor="ctr"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b="0">
                          <a:solidFill>
                            <a:schemeClr val="tx2"/>
                          </a:solidFill>
                        </a:rPr>
                        <a:t>Non-Member Flow Details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8788093"/>
                  </a:ext>
                </a:extLst>
              </a:tr>
              <a:tr h="605688">
                <a:tc>
                  <a:txBody>
                    <a:bodyPr/>
                    <a:lstStyle/>
                    <a:p>
                      <a:pPr marL="0" marR="0" lvl="0" indent="0" algn="ctr" defTabSz="9144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9661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06.</a:t>
                      </a:r>
                    </a:p>
                  </a:txBody>
                  <a:tcPr anchor="ctr"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Module Library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3721095"/>
                  </a:ext>
                </a:extLst>
              </a:tr>
              <a:tr h="605688">
                <a:tc>
                  <a:txBody>
                    <a:bodyPr/>
                    <a:lstStyle/>
                    <a:p>
                      <a:pPr marL="0" marR="0" lvl="0" indent="0" algn="ctr" defTabSz="9144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9661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07.</a:t>
                      </a:r>
                    </a:p>
                  </a:txBody>
                  <a:tcPr anchor="ctr"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Next Steps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87529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1550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D35CC97-E4DA-8566-AEFE-4B038813C0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771650"/>
            <a:ext cx="12192000" cy="5086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4" name="Connector: Elbow 93">
            <a:extLst>
              <a:ext uri="{FF2B5EF4-FFF2-40B4-BE49-F238E27FC236}">
                <a16:creationId xmlns:a16="http://schemas.microsoft.com/office/drawing/2014/main" id="{04B0C02F-3B82-D4AA-ACB0-5287931E1DA3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3143251" y="3559260"/>
            <a:ext cx="3291840" cy="707628"/>
          </a:xfrm>
          <a:prstGeom prst="bentConnector3">
            <a:avLst>
              <a:gd name="adj1" fmla="val 11120"/>
            </a:avLst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E4D85783-5FA0-47F8-78F5-62354C5CE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346" y="320745"/>
            <a:ext cx="10629806" cy="749808"/>
          </a:xfrm>
        </p:spPr>
        <p:txBody>
          <a:bodyPr/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“Join Bonvoy”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77732C2-E373-452F-7D73-DA427CAC0474}"/>
              </a:ext>
            </a:extLst>
          </p:cNvPr>
          <p:cNvSpPr/>
          <p:nvPr/>
        </p:nvSpPr>
        <p:spPr>
          <a:xfrm>
            <a:off x="340069" y="3357739"/>
            <a:ext cx="2803182" cy="1818298"/>
          </a:xfrm>
          <a:prstGeom prst="rect">
            <a:avLst/>
          </a:prstGeom>
          <a:solidFill>
            <a:srgbClr val="08564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hape 2434">
            <a:extLst>
              <a:ext uri="{FF2B5EF4-FFF2-40B4-BE49-F238E27FC236}">
                <a16:creationId xmlns:a16="http://schemas.microsoft.com/office/drawing/2014/main" id="{D2DF6CA2-DCC1-46FE-E702-4896821030B0}"/>
              </a:ext>
            </a:extLst>
          </p:cNvPr>
          <p:cNvSpPr/>
          <p:nvPr/>
        </p:nvSpPr>
        <p:spPr>
          <a:xfrm>
            <a:off x="494086" y="2810019"/>
            <a:ext cx="2490800" cy="492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ctr" defTabSz="6094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067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HEADER</a:t>
            </a:r>
          </a:p>
        </p:txBody>
      </p:sp>
      <p:sp>
        <p:nvSpPr>
          <p:cNvPr id="44" name="Shape 2435">
            <a:extLst>
              <a:ext uri="{FF2B5EF4-FFF2-40B4-BE49-F238E27FC236}">
                <a16:creationId xmlns:a16="http://schemas.microsoft.com/office/drawing/2014/main" id="{23CA132E-4918-AB53-DF52-1D95285D2FA8}"/>
              </a:ext>
            </a:extLst>
          </p:cNvPr>
          <p:cNvSpPr/>
          <p:nvPr/>
        </p:nvSpPr>
        <p:spPr>
          <a:xfrm>
            <a:off x="494086" y="3454463"/>
            <a:ext cx="2490800" cy="1655156"/>
          </a:xfrm>
          <a:prstGeom prst="rect">
            <a:avLst/>
          </a:prstGeom>
          <a:solidFill>
            <a:srgbClr val="CEDCD8"/>
          </a:solidFill>
          <a:ln w="9525" cap="flat" cmpd="sng">
            <a:solidFill>
              <a:srgbClr val="0B726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ctr" defTabSz="6094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HERO: PRIMARY MESSAGE </a:t>
            </a:r>
          </a:p>
          <a:p>
            <a:pPr marL="0" marR="0" lvl="0" indent="0" algn="ctr" defTabSz="6094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0" marR="0" lvl="0" indent="0" algn="ctr" defTabSz="6094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Supporting Body Copy</a:t>
            </a:r>
          </a:p>
          <a:p>
            <a:pPr marL="0" marR="0" lvl="0" indent="0" algn="ctr" defTabSz="6094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0" marR="0" lvl="0" indent="0" algn="ctr" defTabSz="6094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0" marR="0" lvl="0" indent="0" algn="ctr" defTabSz="6094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0" marR="0" lvl="0" indent="0" algn="ctr" defTabSz="6094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50" name="Shape 2435">
            <a:extLst>
              <a:ext uri="{FF2B5EF4-FFF2-40B4-BE49-F238E27FC236}">
                <a16:creationId xmlns:a16="http://schemas.microsoft.com/office/drawing/2014/main" id="{4A6A1E14-1277-22F2-96B7-B8D9C995E445}"/>
              </a:ext>
            </a:extLst>
          </p:cNvPr>
          <p:cNvSpPr/>
          <p:nvPr/>
        </p:nvSpPr>
        <p:spPr>
          <a:xfrm>
            <a:off x="1311928" y="4600342"/>
            <a:ext cx="880450" cy="30719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ctr" defTabSz="6094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137500"/>
              <a:buFontTx/>
              <a:buNone/>
              <a:tabLst/>
              <a:defRPr/>
            </a:pPr>
            <a:r>
              <a:rPr kumimoji="0" lang="en" sz="1067" b="0" i="0" u="none" strike="noStrike" kern="1200" cap="none" spc="0" normalizeH="0" baseline="0" noProof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Main CTA</a:t>
            </a:r>
          </a:p>
        </p:txBody>
      </p:sp>
      <p:sp>
        <p:nvSpPr>
          <p:cNvPr id="56" name="Shape 2437">
            <a:extLst>
              <a:ext uri="{FF2B5EF4-FFF2-40B4-BE49-F238E27FC236}">
                <a16:creationId xmlns:a16="http://schemas.microsoft.com/office/drawing/2014/main" id="{28137E89-9A2F-2CA1-1EE2-FD361C4B5D9D}"/>
              </a:ext>
            </a:extLst>
          </p:cNvPr>
          <p:cNvSpPr/>
          <p:nvPr/>
        </p:nvSpPr>
        <p:spPr>
          <a:xfrm>
            <a:off x="485744" y="2381070"/>
            <a:ext cx="2490800" cy="289688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ctr" defTabSz="6094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067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EMAIL TEMPLATE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8D518E2-C31A-EC11-3F28-8DF1BBF4652B}"/>
              </a:ext>
            </a:extLst>
          </p:cNvPr>
          <p:cNvCxnSpPr>
            <a:cxnSpLocks/>
          </p:cNvCxnSpPr>
          <p:nvPr/>
        </p:nvCxnSpPr>
        <p:spPr>
          <a:xfrm>
            <a:off x="-8686" y="967127"/>
            <a:ext cx="4341468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EA8350ED-F47F-5D20-D65B-8835FD0B613F}"/>
              </a:ext>
            </a:extLst>
          </p:cNvPr>
          <p:cNvSpPr txBox="1"/>
          <p:nvPr/>
        </p:nvSpPr>
        <p:spPr>
          <a:xfrm>
            <a:off x="-8686" y="-222228"/>
            <a:ext cx="1152939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68" fontAlgn="base">
              <a:spcBef>
                <a:spcPct val="0"/>
              </a:spcBef>
              <a:spcAft>
                <a:spcPct val="0"/>
              </a:spcAft>
            </a:pPr>
            <a:r>
              <a:rPr lang="en-US" sz="9700" b="1">
                <a:solidFill>
                  <a:schemeClr val="tx1">
                    <a:lumMod val="50000"/>
                    <a:lumOff val="50000"/>
                    <a:alpha val="28000"/>
                  </a:schemeClr>
                </a:solidFill>
                <a:latin typeface="Arial Black" panose="020B0604020202020204" pitchFamily="34" charset="0"/>
                <a:ea typeface="ＭＳ Ｐゴシック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1" name="Content Placeholder 2">
            <a:extLst>
              <a:ext uri="{FF2B5EF4-FFF2-40B4-BE49-F238E27FC236}">
                <a16:creationId xmlns:a16="http://schemas.microsoft.com/office/drawing/2014/main" id="{1B84E626-3AA7-A6CF-6231-975E713DEEB8}"/>
              </a:ext>
            </a:extLst>
          </p:cNvPr>
          <p:cNvSpPr txBox="1">
            <a:spLocks/>
          </p:cNvSpPr>
          <p:nvPr/>
        </p:nvSpPr>
        <p:spPr>
          <a:xfrm>
            <a:off x="225976" y="1114458"/>
            <a:ext cx="8482627" cy="5179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 Bonvoy email is intended to educate member on all the benefits of the Bonvoy loyalty program and encourage them to join and start earning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0511E5A-3919-EA7F-52C8-F299E33F3B3B}"/>
              </a:ext>
            </a:extLst>
          </p:cNvPr>
          <p:cNvSpPr/>
          <p:nvPr/>
        </p:nvSpPr>
        <p:spPr>
          <a:xfrm>
            <a:off x="350562" y="5172428"/>
            <a:ext cx="2803182" cy="677832"/>
          </a:xfrm>
          <a:prstGeom prst="rect">
            <a:avLst/>
          </a:prstGeom>
          <a:solidFill>
            <a:srgbClr val="08564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hape 2437">
            <a:extLst>
              <a:ext uri="{FF2B5EF4-FFF2-40B4-BE49-F238E27FC236}">
                <a16:creationId xmlns:a16="http://schemas.microsoft.com/office/drawing/2014/main" id="{82A81C4F-7B39-9FAF-1E2B-B0A562A99E07}"/>
              </a:ext>
            </a:extLst>
          </p:cNvPr>
          <p:cNvSpPr/>
          <p:nvPr/>
        </p:nvSpPr>
        <p:spPr>
          <a:xfrm>
            <a:off x="494052" y="5908580"/>
            <a:ext cx="2490800" cy="2896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ctr" defTabSz="6094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067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FOOTER</a:t>
            </a:r>
          </a:p>
        </p:txBody>
      </p:sp>
      <p:sp>
        <p:nvSpPr>
          <p:cNvPr id="46" name="Shape 2438">
            <a:extLst>
              <a:ext uri="{FF2B5EF4-FFF2-40B4-BE49-F238E27FC236}">
                <a16:creationId xmlns:a16="http://schemas.microsoft.com/office/drawing/2014/main" id="{8AD85560-58D9-36CB-7225-724CA337DB1B}"/>
              </a:ext>
            </a:extLst>
          </p:cNvPr>
          <p:cNvSpPr/>
          <p:nvPr/>
        </p:nvSpPr>
        <p:spPr>
          <a:xfrm>
            <a:off x="494053" y="5226430"/>
            <a:ext cx="2490800" cy="549797"/>
          </a:xfrm>
          <a:prstGeom prst="rect">
            <a:avLst/>
          </a:prstGeom>
          <a:solidFill>
            <a:srgbClr val="CEDCD8"/>
          </a:solidFill>
          <a:ln w="9525" cap="flat" cmpd="sng">
            <a:solidFill>
              <a:srgbClr val="0B726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 defTabSz="609468" fontAlgn="base">
              <a:spcAft>
                <a:spcPct val="0"/>
              </a:spcAft>
            </a:pPr>
            <a:r>
              <a:rPr lang="en" sz="1067" b="1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MODULE 2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732A65-0D1B-12D1-F7D2-F5B72BC24CFA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3153743" y="5511344"/>
            <a:ext cx="329184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E7D19A7-45FB-C84F-D579-A372A4B0C1F1}"/>
              </a:ext>
            </a:extLst>
          </p:cNvPr>
          <p:cNvGrpSpPr/>
          <p:nvPr/>
        </p:nvGrpSpPr>
        <p:grpSpPr>
          <a:xfrm>
            <a:off x="6339751" y="5425272"/>
            <a:ext cx="584232" cy="151200"/>
            <a:chOff x="11007002" y="5655233"/>
            <a:chExt cx="584232" cy="15120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25238C7-D083-9523-C3EA-515D08B4B578}"/>
                </a:ext>
              </a:extLst>
            </p:cNvPr>
            <p:cNvCxnSpPr>
              <a:cxnSpLocks/>
            </p:cNvCxnSpPr>
            <p:nvPr/>
          </p:nvCxnSpPr>
          <p:spPr>
            <a:xfrm>
              <a:off x="11007002" y="5745119"/>
              <a:ext cx="435776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23" name="Shape 2446">
              <a:extLst>
                <a:ext uri="{FF2B5EF4-FFF2-40B4-BE49-F238E27FC236}">
                  <a16:creationId xmlns:a16="http://schemas.microsoft.com/office/drawing/2014/main" id="{36AACB32-A699-81FD-0A3D-D3E2ED3D06EA}"/>
                </a:ext>
              </a:extLst>
            </p:cNvPr>
            <p:cNvSpPr/>
            <p:nvPr/>
          </p:nvSpPr>
          <p:spPr>
            <a:xfrm>
              <a:off x="11440034" y="5655233"/>
              <a:ext cx="151200" cy="15120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marL="0" marR="0" lvl="0" indent="0" algn="l" defTabSz="609468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3A5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64ADD35-6FDD-C047-9854-B097011F8FCC}"/>
              </a:ext>
            </a:extLst>
          </p:cNvPr>
          <p:cNvGrpSpPr/>
          <p:nvPr/>
        </p:nvGrpSpPr>
        <p:grpSpPr>
          <a:xfrm>
            <a:off x="6328181" y="3482078"/>
            <a:ext cx="571296" cy="151200"/>
            <a:chOff x="10389312" y="3341185"/>
            <a:chExt cx="571296" cy="151200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2C1B9C97-C5C0-96E9-0262-49CE4BD4468E}"/>
                </a:ext>
              </a:extLst>
            </p:cNvPr>
            <p:cNvCxnSpPr>
              <a:cxnSpLocks/>
            </p:cNvCxnSpPr>
            <p:nvPr/>
          </p:nvCxnSpPr>
          <p:spPr>
            <a:xfrm>
              <a:off x="10389312" y="3416785"/>
              <a:ext cx="435776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47" name="Shape 2446">
              <a:extLst>
                <a:ext uri="{FF2B5EF4-FFF2-40B4-BE49-F238E27FC236}">
                  <a16:creationId xmlns:a16="http://schemas.microsoft.com/office/drawing/2014/main" id="{7EA8A5FE-6935-6F1B-A13C-35C071F7C3D0}"/>
                </a:ext>
              </a:extLst>
            </p:cNvPr>
            <p:cNvSpPr/>
            <p:nvPr/>
          </p:nvSpPr>
          <p:spPr>
            <a:xfrm>
              <a:off x="10809408" y="3341185"/>
              <a:ext cx="151200" cy="15120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marL="0" marR="0" lvl="0" indent="0" algn="l" defTabSz="609468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3A5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FA50905-EEED-B8BD-2F66-92C94E23F0AA}"/>
              </a:ext>
            </a:extLst>
          </p:cNvPr>
          <p:cNvGrpSpPr/>
          <p:nvPr/>
        </p:nvGrpSpPr>
        <p:grpSpPr>
          <a:xfrm>
            <a:off x="4086908" y="2346314"/>
            <a:ext cx="2185416" cy="2138428"/>
            <a:chOff x="4077794" y="2546547"/>
            <a:chExt cx="2185416" cy="2138428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2A7F27D7-F40B-1FC6-2737-DAE529312896}"/>
                </a:ext>
              </a:extLst>
            </p:cNvPr>
            <p:cNvSpPr/>
            <p:nvPr/>
          </p:nvSpPr>
          <p:spPr>
            <a:xfrm>
              <a:off x="4077794" y="2736380"/>
              <a:ext cx="2185416" cy="19485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DBAE721-3CAE-D92A-EB31-DD57D6F90CE4}"/>
                </a:ext>
              </a:extLst>
            </p:cNvPr>
            <p:cNvSpPr txBox="1"/>
            <p:nvPr/>
          </p:nvSpPr>
          <p:spPr>
            <a:xfrm>
              <a:off x="4264655" y="2546547"/>
              <a:ext cx="1860535" cy="430887"/>
            </a:xfrm>
            <a:prstGeom prst="rect">
              <a:avLst/>
            </a:prstGeom>
            <a:solidFill>
              <a:srgbClr val="FFEAD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3N. Generic Education (Non-Member)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6216892-7809-DA2A-47A7-3E12AA3217FD}"/>
                </a:ext>
              </a:extLst>
            </p:cNvPr>
            <p:cNvSpPr txBox="1"/>
            <p:nvPr/>
          </p:nvSpPr>
          <p:spPr>
            <a:xfrm>
              <a:off x="4189487" y="3035097"/>
              <a:ext cx="196144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“Here’s the benefits of joining Bonvoy”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1465946-E47D-1858-165B-79EBCCECDB89}"/>
                </a:ext>
              </a:extLst>
            </p:cNvPr>
            <p:cNvSpPr txBox="1"/>
            <p:nvPr/>
          </p:nvSpPr>
          <p:spPr>
            <a:xfrm>
              <a:off x="4284737" y="4254019"/>
              <a:ext cx="17904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>
                  <a:latin typeface="Arial" panose="020B0604020202020204" pitchFamily="34" charset="0"/>
                  <a:cs typeface="Arial" panose="020B0604020202020204" pitchFamily="34" charset="0"/>
                </a:rPr>
                <a:t>Default</a:t>
              </a:r>
              <a:endParaRPr 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E790011D-943D-25D0-2184-8DA2907EAD2C}"/>
                </a:ext>
              </a:extLst>
            </p:cNvPr>
            <p:cNvCxnSpPr>
              <a:cxnSpLocks/>
            </p:cNvCxnSpPr>
            <p:nvPr/>
          </p:nvCxnSpPr>
          <p:spPr>
            <a:xfrm>
              <a:off x="4398046" y="4021042"/>
              <a:ext cx="1552575" cy="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Shape 2435">
              <a:extLst>
                <a:ext uri="{FF2B5EF4-FFF2-40B4-BE49-F238E27FC236}">
                  <a16:creationId xmlns:a16="http://schemas.microsoft.com/office/drawing/2014/main" id="{5AE6F940-7A36-E540-C78F-81FEB94F595A}"/>
                </a:ext>
              </a:extLst>
            </p:cNvPr>
            <p:cNvSpPr/>
            <p:nvPr/>
          </p:nvSpPr>
          <p:spPr>
            <a:xfrm>
              <a:off x="4729985" y="3604844"/>
              <a:ext cx="880450" cy="307194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marL="0" marR="0" lvl="0" indent="0" algn="ctr" defTabSz="609468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000000"/>
                </a:buClr>
                <a:buSzPct val="137500"/>
                <a:buFontTx/>
                <a:buNone/>
                <a:tabLst/>
                <a:defRPr/>
              </a:pPr>
              <a:r>
                <a:rPr kumimoji="0" lang="en" sz="1067" b="0" i="0" u="none" strike="noStrike" kern="1200" cap="none" spc="0" normalizeH="0" baseline="0" noProof="0">
                  <a:ln>
                    <a:noFill/>
                  </a:ln>
                  <a:solidFill>
                    <a:srgbClr val="999999"/>
                  </a:solidFill>
                  <a:effectLst/>
                  <a:uLnTx/>
                  <a:uFillTx/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Join Now</a:t>
              </a:r>
            </a:p>
          </p:txBody>
        </p:sp>
      </p:grp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6DA8D49-4AE1-C1BB-B502-88DB0E523CDF}"/>
              </a:ext>
            </a:extLst>
          </p:cNvPr>
          <p:cNvSpPr txBox="1">
            <a:spLocks/>
          </p:cNvSpPr>
          <p:nvPr/>
        </p:nvSpPr>
        <p:spPr>
          <a:xfrm>
            <a:off x="9334689" y="774933"/>
            <a:ext cx="3382813" cy="3481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Messaging Theme: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 Bonvoy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7F749D-7BD1-E6FB-53F1-93643D27DE70}"/>
              </a:ext>
            </a:extLst>
          </p:cNvPr>
          <p:cNvSpPr txBox="1"/>
          <p:nvPr/>
        </p:nvSpPr>
        <p:spPr>
          <a:xfrm>
            <a:off x="10223649" y="-10824"/>
            <a:ext cx="14704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>
                <a:solidFill>
                  <a:schemeClr val="accent2"/>
                </a:solidFill>
              </a:rPr>
              <a:t>TIMING (DAY)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3DF0C76-DD4E-26DB-8FC9-3017E9460DAA}"/>
              </a:ext>
            </a:extLst>
          </p:cNvPr>
          <p:cNvSpPr txBox="1">
            <a:spLocks/>
          </p:cNvSpPr>
          <p:nvPr/>
        </p:nvSpPr>
        <p:spPr>
          <a:xfrm>
            <a:off x="9351392" y="1132605"/>
            <a:ext cx="2836902" cy="5865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Audience: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non-members who did not opt out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D45DADB-B7D3-BC45-B9F7-0CABA8119CE8}"/>
              </a:ext>
            </a:extLst>
          </p:cNvPr>
          <p:cNvCxnSpPr>
            <a:cxnSpLocks/>
            <a:endCxn id="27" idx="2"/>
          </p:cNvCxnSpPr>
          <p:nvPr/>
        </p:nvCxnSpPr>
        <p:spPr>
          <a:xfrm>
            <a:off x="10353879" y="493163"/>
            <a:ext cx="983440" cy="95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90E5709D-A7DE-84C0-FA14-EF642820E506}"/>
              </a:ext>
            </a:extLst>
          </p:cNvPr>
          <p:cNvSpPr/>
          <p:nvPr/>
        </p:nvSpPr>
        <p:spPr>
          <a:xfrm>
            <a:off x="10353879" y="413619"/>
            <a:ext cx="159089" cy="159089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33D4065-FE6E-4DEE-B012-D1662AEAA7A4}"/>
              </a:ext>
            </a:extLst>
          </p:cNvPr>
          <p:cNvSpPr/>
          <p:nvPr/>
        </p:nvSpPr>
        <p:spPr>
          <a:xfrm>
            <a:off x="10681692" y="413619"/>
            <a:ext cx="159089" cy="159089"/>
          </a:xfrm>
          <a:prstGeom prst="ellipse">
            <a:avLst/>
          </a:prstGeom>
          <a:solidFill>
            <a:srgbClr val="FA9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8C7F2C5-6486-4783-01BA-1814B63C6BB1}"/>
              </a:ext>
            </a:extLst>
          </p:cNvPr>
          <p:cNvSpPr/>
          <p:nvPr/>
        </p:nvSpPr>
        <p:spPr>
          <a:xfrm>
            <a:off x="11337319" y="423144"/>
            <a:ext cx="159089" cy="159089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4433ACD-C9F8-3151-128E-81D0ACBA2016}"/>
              </a:ext>
            </a:extLst>
          </p:cNvPr>
          <p:cNvSpPr/>
          <p:nvPr/>
        </p:nvSpPr>
        <p:spPr>
          <a:xfrm>
            <a:off x="11009505" y="409282"/>
            <a:ext cx="159089" cy="15908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2457431-3B6F-2527-BC40-3483E23194D0}"/>
              </a:ext>
            </a:extLst>
          </p:cNvPr>
          <p:cNvGrpSpPr/>
          <p:nvPr/>
        </p:nvGrpSpPr>
        <p:grpSpPr>
          <a:xfrm>
            <a:off x="4085082" y="4686263"/>
            <a:ext cx="2188484" cy="1797316"/>
            <a:chOff x="6429344" y="4794855"/>
            <a:chExt cx="2188484" cy="1797316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B8AAF25-3D58-6E01-6853-F2D778AB8D5E}"/>
                </a:ext>
              </a:extLst>
            </p:cNvPr>
            <p:cNvSpPr/>
            <p:nvPr/>
          </p:nvSpPr>
          <p:spPr>
            <a:xfrm>
              <a:off x="6432989" y="4913699"/>
              <a:ext cx="2184839" cy="16784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F3A2373-5AA5-6A22-2E76-EFA79DCE6B45}"/>
                </a:ext>
              </a:extLst>
            </p:cNvPr>
            <p:cNvSpPr txBox="1"/>
            <p:nvPr/>
          </p:nvSpPr>
          <p:spPr>
            <a:xfrm>
              <a:off x="6621088" y="4794855"/>
              <a:ext cx="1764003" cy="430887"/>
            </a:xfrm>
            <a:prstGeom prst="rect">
              <a:avLst/>
            </a:prstGeom>
            <a:solidFill>
              <a:srgbClr val="E6E6E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S35. Download the App (Non-Member)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2725635-5FFC-A2A8-7835-3E1AA8570A59}"/>
                </a:ext>
              </a:extLst>
            </p:cNvPr>
            <p:cNvSpPr txBox="1"/>
            <p:nvPr/>
          </p:nvSpPr>
          <p:spPr>
            <a:xfrm>
              <a:off x="6553446" y="5241766"/>
              <a:ext cx="1961449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>
                  <a:latin typeface="Arial" panose="020B0604020202020204" pitchFamily="34" charset="0"/>
                  <a:cs typeface="Arial" panose="020B0604020202020204" pitchFamily="34" charset="0"/>
                </a:rPr>
                <a:t>“Become a member and download the app for the best experience”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51AF4683-758B-A5C1-7E05-BFB24F97F407}"/>
                </a:ext>
              </a:extLst>
            </p:cNvPr>
            <p:cNvSpPr txBox="1"/>
            <p:nvPr/>
          </p:nvSpPr>
          <p:spPr>
            <a:xfrm>
              <a:off x="6429344" y="6070713"/>
              <a:ext cx="218483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>
                  <a:latin typeface="Arial" panose="020B0604020202020204" pitchFamily="34" charset="0"/>
                  <a:cs typeface="Arial" panose="020B0604020202020204" pitchFamily="34" charset="0"/>
                </a:rPr>
                <a:t>Default</a:t>
              </a:r>
              <a:endParaRPr 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B70DC2B7-CF96-3547-4594-A2C4984635C5}"/>
                </a:ext>
              </a:extLst>
            </p:cNvPr>
            <p:cNvCxnSpPr/>
            <p:nvPr/>
          </p:nvCxnSpPr>
          <p:spPr>
            <a:xfrm>
              <a:off x="6714104" y="5909366"/>
              <a:ext cx="1552575" cy="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614299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7A58EA-4BA1-F246-7530-239AF500D1B8}"/>
              </a:ext>
            </a:extLst>
          </p:cNvPr>
          <p:cNvSpPr/>
          <p:nvPr/>
        </p:nvSpPr>
        <p:spPr>
          <a:xfrm>
            <a:off x="0" y="1771650"/>
            <a:ext cx="12192000" cy="5086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Connector: Elbow 78">
            <a:extLst>
              <a:ext uri="{FF2B5EF4-FFF2-40B4-BE49-F238E27FC236}">
                <a16:creationId xmlns:a16="http://schemas.microsoft.com/office/drawing/2014/main" id="{B0F5F753-1012-16FA-D48B-F6C257E80F41}"/>
              </a:ext>
            </a:extLst>
          </p:cNvPr>
          <p:cNvCxnSpPr>
            <a:cxnSpLocks/>
          </p:cNvCxnSpPr>
          <p:nvPr/>
        </p:nvCxnSpPr>
        <p:spPr>
          <a:xfrm flipV="1">
            <a:off x="3143251" y="3473456"/>
            <a:ext cx="3200400" cy="793434"/>
          </a:xfrm>
          <a:prstGeom prst="bentConnector3">
            <a:avLst>
              <a:gd name="adj1" fmla="val 11113"/>
            </a:avLst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E4D85783-5FA0-47F8-78F5-62354C5CE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972" y="320745"/>
            <a:ext cx="9693889" cy="749808"/>
          </a:xfrm>
        </p:spPr>
        <p:txBody>
          <a:bodyPr/>
          <a:lstStyle/>
          <a:p>
            <a:r>
              <a:rPr kumimoji="0" lang="en-US" sz="32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“More to Marriott”</a:t>
            </a:r>
            <a:b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8D518E2-C31A-EC11-3F28-8DF1BBF4652B}"/>
              </a:ext>
            </a:extLst>
          </p:cNvPr>
          <p:cNvCxnSpPr>
            <a:cxnSpLocks/>
          </p:cNvCxnSpPr>
          <p:nvPr/>
        </p:nvCxnSpPr>
        <p:spPr>
          <a:xfrm>
            <a:off x="-8686" y="967127"/>
            <a:ext cx="4341468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EA8350ED-F47F-5D20-D65B-8835FD0B613F}"/>
              </a:ext>
            </a:extLst>
          </p:cNvPr>
          <p:cNvSpPr txBox="1"/>
          <p:nvPr/>
        </p:nvSpPr>
        <p:spPr>
          <a:xfrm>
            <a:off x="-8686" y="-222228"/>
            <a:ext cx="2201064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68" fontAlgn="base">
              <a:spcBef>
                <a:spcPct val="0"/>
              </a:spcBef>
              <a:spcAft>
                <a:spcPct val="0"/>
              </a:spcAft>
            </a:pPr>
            <a:r>
              <a:rPr lang="en-US" sz="9700" b="1">
                <a:solidFill>
                  <a:schemeClr val="tx1">
                    <a:lumMod val="50000"/>
                    <a:lumOff val="50000"/>
                    <a:alpha val="28000"/>
                  </a:schemeClr>
                </a:solidFill>
                <a:latin typeface="Arial Black" panose="020B0604020202020204" pitchFamily="34" charset="0"/>
                <a:ea typeface="ＭＳ Ｐゴシック" charset="0"/>
                <a:cs typeface="Arial Black" panose="020B0604020202020204" pitchFamily="34" charset="0"/>
              </a:rPr>
              <a:t>3</a:t>
            </a:r>
          </a:p>
        </p:txBody>
      </p:sp>
      <p:sp>
        <p:nvSpPr>
          <p:cNvPr id="81" name="Content Placeholder 2">
            <a:extLst>
              <a:ext uri="{FF2B5EF4-FFF2-40B4-BE49-F238E27FC236}">
                <a16:creationId xmlns:a16="http://schemas.microsoft.com/office/drawing/2014/main" id="{1B84E626-3AA7-A6CF-6231-975E713DEEB8}"/>
              </a:ext>
            </a:extLst>
          </p:cNvPr>
          <p:cNvSpPr txBox="1">
            <a:spLocks/>
          </p:cNvSpPr>
          <p:nvPr/>
        </p:nvSpPr>
        <p:spPr>
          <a:xfrm>
            <a:off x="225976" y="1114458"/>
            <a:ext cx="8482627" cy="5179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to Bonvoy email is intended to educate non-Members on the other brands at Bonvoy that may be a better fit for their travel style to encourage them to learn more, join Bonvoy, and book a stay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012F295-CCCD-7D3C-99CE-3326B6E1F7E2}"/>
              </a:ext>
            </a:extLst>
          </p:cNvPr>
          <p:cNvCxnSpPr>
            <a:cxnSpLocks/>
          </p:cNvCxnSpPr>
          <p:nvPr/>
        </p:nvCxnSpPr>
        <p:spPr>
          <a:xfrm>
            <a:off x="3131972" y="5511346"/>
            <a:ext cx="3474720" cy="12991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49D7E76-41AD-C229-51D1-1858EA344BE8}"/>
              </a:ext>
            </a:extLst>
          </p:cNvPr>
          <p:cNvGrpSpPr/>
          <p:nvPr/>
        </p:nvGrpSpPr>
        <p:grpSpPr>
          <a:xfrm>
            <a:off x="6150003" y="5435255"/>
            <a:ext cx="584232" cy="151200"/>
            <a:chOff x="11007002" y="5655233"/>
            <a:chExt cx="584232" cy="151200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8F05100-A29B-9C69-119F-0CA8369F0855}"/>
                </a:ext>
              </a:extLst>
            </p:cNvPr>
            <p:cNvCxnSpPr>
              <a:cxnSpLocks/>
            </p:cNvCxnSpPr>
            <p:nvPr/>
          </p:nvCxnSpPr>
          <p:spPr>
            <a:xfrm>
              <a:off x="11007002" y="5745119"/>
              <a:ext cx="435776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47" name="Shape 2446">
              <a:extLst>
                <a:ext uri="{FF2B5EF4-FFF2-40B4-BE49-F238E27FC236}">
                  <a16:creationId xmlns:a16="http://schemas.microsoft.com/office/drawing/2014/main" id="{57028B27-7CBD-40D9-A9FB-900286AAFF2E}"/>
                </a:ext>
              </a:extLst>
            </p:cNvPr>
            <p:cNvSpPr/>
            <p:nvPr/>
          </p:nvSpPr>
          <p:spPr>
            <a:xfrm>
              <a:off x="11440034" y="5655233"/>
              <a:ext cx="151200" cy="15120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marL="0" marR="0" lvl="0" indent="0" algn="l" defTabSz="609468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3A5F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EC18F71-EC18-CDCB-CCC6-DD859992AE0A}"/>
              </a:ext>
            </a:extLst>
          </p:cNvPr>
          <p:cNvGrpSpPr/>
          <p:nvPr/>
        </p:nvGrpSpPr>
        <p:grpSpPr>
          <a:xfrm>
            <a:off x="6153157" y="3397856"/>
            <a:ext cx="571296" cy="151200"/>
            <a:chOff x="10389312" y="3341185"/>
            <a:chExt cx="571296" cy="151200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8920C5E-96F7-1E34-9D21-AC287E92D5EA}"/>
                </a:ext>
              </a:extLst>
            </p:cNvPr>
            <p:cNvCxnSpPr>
              <a:cxnSpLocks/>
            </p:cNvCxnSpPr>
            <p:nvPr/>
          </p:nvCxnSpPr>
          <p:spPr>
            <a:xfrm>
              <a:off x="10389312" y="3416785"/>
              <a:ext cx="435776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69" name="Shape 2446">
              <a:extLst>
                <a:ext uri="{FF2B5EF4-FFF2-40B4-BE49-F238E27FC236}">
                  <a16:creationId xmlns:a16="http://schemas.microsoft.com/office/drawing/2014/main" id="{CA1CA3A1-B033-E335-A105-4C8154D47DA6}"/>
                </a:ext>
              </a:extLst>
            </p:cNvPr>
            <p:cNvSpPr/>
            <p:nvPr/>
          </p:nvSpPr>
          <p:spPr>
            <a:xfrm>
              <a:off x="10809408" y="3341185"/>
              <a:ext cx="151200" cy="15120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marL="0" marR="0" lvl="0" indent="0" algn="l" defTabSz="609468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3A5F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BEC3C60D-FF3D-F9CF-A9F9-FFCFB4D87D69}"/>
              </a:ext>
            </a:extLst>
          </p:cNvPr>
          <p:cNvSpPr/>
          <p:nvPr/>
        </p:nvSpPr>
        <p:spPr>
          <a:xfrm>
            <a:off x="340069" y="3357741"/>
            <a:ext cx="2803182" cy="1818298"/>
          </a:xfrm>
          <a:prstGeom prst="rect">
            <a:avLst/>
          </a:prstGeom>
          <a:solidFill>
            <a:srgbClr val="08564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hape 2434">
            <a:extLst>
              <a:ext uri="{FF2B5EF4-FFF2-40B4-BE49-F238E27FC236}">
                <a16:creationId xmlns:a16="http://schemas.microsoft.com/office/drawing/2014/main" id="{1DA3F726-385C-2250-8F49-7DA2B97F859A}"/>
              </a:ext>
            </a:extLst>
          </p:cNvPr>
          <p:cNvSpPr/>
          <p:nvPr/>
        </p:nvSpPr>
        <p:spPr>
          <a:xfrm>
            <a:off x="494086" y="2810021"/>
            <a:ext cx="2490800" cy="492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ctr" defTabSz="6094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067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HEADER</a:t>
            </a:r>
          </a:p>
        </p:txBody>
      </p:sp>
      <p:sp>
        <p:nvSpPr>
          <p:cNvPr id="52" name="Shape 2435">
            <a:extLst>
              <a:ext uri="{FF2B5EF4-FFF2-40B4-BE49-F238E27FC236}">
                <a16:creationId xmlns:a16="http://schemas.microsoft.com/office/drawing/2014/main" id="{C2ED131B-6AC1-6614-77CA-09EC29FA8675}"/>
              </a:ext>
            </a:extLst>
          </p:cNvPr>
          <p:cNvSpPr/>
          <p:nvPr/>
        </p:nvSpPr>
        <p:spPr>
          <a:xfrm>
            <a:off x="494086" y="3454465"/>
            <a:ext cx="2490800" cy="1655156"/>
          </a:xfrm>
          <a:prstGeom prst="rect">
            <a:avLst/>
          </a:prstGeom>
          <a:solidFill>
            <a:srgbClr val="CEDCD8"/>
          </a:solidFill>
          <a:ln w="9525" cap="flat" cmpd="sng">
            <a:solidFill>
              <a:srgbClr val="0B726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ctr" defTabSz="6094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HERO: PRIMARY MESSAGE </a:t>
            </a:r>
          </a:p>
          <a:p>
            <a:pPr marL="0" marR="0" lvl="0" indent="0" algn="ctr" defTabSz="6094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0" marR="0" lvl="0" indent="0" algn="ctr" defTabSz="6094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Supporting Body Copy</a:t>
            </a:r>
          </a:p>
          <a:p>
            <a:pPr marL="0" marR="0" lvl="0" indent="0" algn="ctr" defTabSz="6094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0" marR="0" lvl="0" indent="0" algn="ctr" defTabSz="6094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0" marR="0" lvl="0" indent="0" algn="ctr" defTabSz="6094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0" marR="0" lvl="0" indent="0" algn="ctr" defTabSz="6094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53" name="Shape 2435">
            <a:extLst>
              <a:ext uri="{FF2B5EF4-FFF2-40B4-BE49-F238E27FC236}">
                <a16:creationId xmlns:a16="http://schemas.microsoft.com/office/drawing/2014/main" id="{3739EA84-8E9C-9209-39DE-2D966E81DE21}"/>
              </a:ext>
            </a:extLst>
          </p:cNvPr>
          <p:cNvSpPr/>
          <p:nvPr/>
        </p:nvSpPr>
        <p:spPr>
          <a:xfrm>
            <a:off x="1311928" y="4600344"/>
            <a:ext cx="880450" cy="30719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ctr" defTabSz="6094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137500"/>
              <a:buFontTx/>
              <a:buNone/>
              <a:tabLst/>
              <a:defRPr/>
            </a:pPr>
            <a:r>
              <a:rPr kumimoji="0" lang="en" sz="1067" b="0" i="0" u="none" strike="noStrike" kern="1200" cap="none" spc="0" normalizeH="0" baseline="0" noProof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Main CTA</a:t>
            </a:r>
          </a:p>
        </p:txBody>
      </p:sp>
      <p:sp>
        <p:nvSpPr>
          <p:cNvPr id="55" name="Shape 2437">
            <a:extLst>
              <a:ext uri="{FF2B5EF4-FFF2-40B4-BE49-F238E27FC236}">
                <a16:creationId xmlns:a16="http://schemas.microsoft.com/office/drawing/2014/main" id="{8A622FFF-8F24-E045-8495-F754551F3DE7}"/>
              </a:ext>
            </a:extLst>
          </p:cNvPr>
          <p:cNvSpPr/>
          <p:nvPr/>
        </p:nvSpPr>
        <p:spPr>
          <a:xfrm>
            <a:off x="485744" y="2381072"/>
            <a:ext cx="2490800" cy="289688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ctr" defTabSz="6094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067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EMAIL TEMPLATE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A3699BD-2E6A-821A-B374-D3E649AA4442}"/>
              </a:ext>
            </a:extLst>
          </p:cNvPr>
          <p:cNvSpPr/>
          <p:nvPr/>
        </p:nvSpPr>
        <p:spPr>
          <a:xfrm>
            <a:off x="350562" y="5172430"/>
            <a:ext cx="2803182" cy="677832"/>
          </a:xfrm>
          <a:prstGeom prst="rect">
            <a:avLst/>
          </a:prstGeom>
          <a:solidFill>
            <a:srgbClr val="08564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hape 2437">
            <a:extLst>
              <a:ext uri="{FF2B5EF4-FFF2-40B4-BE49-F238E27FC236}">
                <a16:creationId xmlns:a16="http://schemas.microsoft.com/office/drawing/2014/main" id="{B3B57079-02CA-839D-BB5C-8F53F18DB2BF}"/>
              </a:ext>
            </a:extLst>
          </p:cNvPr>
          <p:cNvSpPr/>
          <p:nvPr/>
        </p:nvSpPr>
        <p:spPr>
          <a:xfrm>
            <a:off x="494052" y="5908582"/>
            <a:ext cx="2490800" cy="2896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ctr" defTabSz="6094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067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FOOTER</a:t>
            </a:r>
          </a:p>
        </p:txBody>
      </p:sp>
      <p:sp>
        <p:nvSpPr>
          <p:cNvPr id="58" name="Shape 2438">
            <a:extLst>
              <a:ext uri="{FF2B5EF4-FFF2-40B4-BE49-F238E27FC236}">
                <a16:creationId xmlns:a16="http://schemas.microsoft.com/office/drawing/2014/main" id="{E2C23C26-7F6A-7620-4153-5E3164E2E1AF}"/>
              </a:ext>
            </a:extLst>
          </p:cNvPr>
          <p:cNvSpPr/>
          <p:nvPr/>
        </p:nvSpPr>
        <p:spPr>
          <a:xfrm>
            <a:off x="494053" y="5226432"/>
            <a:ext cx="2490800" cy="549797"/>
          </a:xfrm>
          <a:prstGeom prst="rect">
            <a:avLst/>
          </a:prstGeom>
          <a:solidFill>
            <a:srgbClr val="CEDCD8"/>
          </a:solidFill>
          <a:ln w="9525" cap="flat" cmpd="sng">
            <a:solidFill>
              <a:srgbClr val="0B726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 defTabSz="609468" fontAlgn="base">
              <a:spcAft>
                <a:spcPct val="0"/>
              </a:spcAft>
            </a:pPr>
            <a:r>
              <a:rPr lang="en" sz="1067" b="1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MODULE 2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16C1618-28A3-92E5-0D07-BF23A5F89296}"/>
              </a:ext>
            </a:extLst>
          </p:cNvPr>
          <p:cNvGrpSpPr/>
          <p:nvPr/>
        </p:nvGrpSpPr>
        <p:grpSpPr>
          <a:xfrm>
            <a:off x="4055440" y="2199363"/>
            <a:ext cx="2170899" cy="2194646"/>
            <a:chOff x="3545032" y="2457168"/>
            <a:chExt cx="1627584" cy="219464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4FC6F25-5B1B-C286-7D08-4C5037403B31}"/>
                </a:ext>
              </a:extLst>
            </p:cNvPr>
            <p:cNvGrpSpPr/>
            <p:nvPr/>
          </p:nvGrpSpPr>
          <p:grpSpPr>
            <a:xfrm>
              <a:off x="3545032" y="2457168"/>
              <a:ext cx="1627584" cy="2194646"/>
              <a:chOff x="3545032" y="2457168"/>
              <a:chExt cx="1627584" cy="2194646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66E8D41-8F7E-DF2D-7CAF-0F2421112FC2}"/>
                  </a:ext>
                </a:extLst>
              </p:cNvPr>
              <p:cNvSpPr/>
              <p:nvPr/>
            </p:nvSpPr>
            <p:spPr>
              <a:xfrm>
                <a:off x="3595933" y="2694547"/>
                <a:ext cx="1502954" cy="195726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2120350-5D7E-6AC0-E04A-22E7938CCA95}"/>
                  </a:ext>
                </a:extLst>
              </p:cNvPr>
              <p:cNvSpPr txBox="1"/>
              <p:nvPr/>
            </p:nvSpPr>
            <p:spPr>
              <a:xfrm>
                <a:off x="3545032" y="3003904"/>
                <a:ext cx="162758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“Our brands have it all”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[HVMB inclusive]</a:t>
                </a: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A5F702E3-E98B-3CFD-FED1-6D6B83D36A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77763" y="3903290"/>
                <a:ext cx="11495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Shape 2435">
                <a:extLst>
                  <a:ext uri="{FF2B5EF4-FFF2-40B4-BE49-F238E27FC236}">
                    <a16:creationId xmlns:a16="http://schemas.microsoft.com/office/drawing/2014/main" id="{302C67B9-CB3A-4D70-57C7-7C80D720ED9F}"/>
                  </a:ext>
                </a:extLst>
              </p:cNvPr>
              <p:cNvSpPr/>
              <p:nvPr/>
            </p:nvSpPr>
            <p:spPr>
              <a:xfrm>
                <a:off x="3862764" y="3493366"/>
                <a:ext cx="969291" cy="308561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D9D9D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121900" tIns="121900" rIns="121900" bIns="121900" anchor="ctr" anchorCtr="0">
                <a:noAutofit/>
              </a:bodyPr>
              <a:lstStyle/>
              <a:p>
                <a:pPr marL="0" marR="0" lvl="0" indent="0" algn="ctr" defTabSz="609468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137500"/>
                  <a:buFontTx/>
                  <a:buNone/>
                  <a:tabLst/>
                  <a:defRPr/>
                </a:pPr>
                <a:r>
                  <a:rPr kumimoji="0" lang="en" sz="1067" b="0" i="0" u="none" strike="noStrike" kern="1200" cap="none" spc="0" normalizeH="0" baseline="0" noProof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rPr>
                  <a:t>Learn More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F5F727A-5E5F-3AF0-7553-97F370F5985E}"/>
                  </a:ext>
                </a:extLst>
              </p:cNvPr>
              <p:cNvSpPr txBox="1"/>
              <p:nvPr/>
            </p:nvSpPr>
            <p:spPr>
              <a:xfrm>
                <a:off x="3671480" y="2457168"/>
                <a:ext cx="1338449" cy="430887"/>
              </a:xfrm>
              <a:prstGeom prst="rect">
                <a:avLst/>
              </a:prstGeom>
              <a:solidFill>
                <a:srgbClr val="FFEADF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30. Generic Brand Education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BC4AF58-9CFB-8016-01D1-FE79EF501686}"/>
                </a:ext>
              </a:extLst>
            </p:cNvPr>
            <p:cNvSpPr txBox="1"/>
            <p:nvPr/>
          </p:nvSpPr>
          <p:spPr>
            <a:xfrm>
              <a:off x="3801048" y="3960889"/>
              <a:ext cx="11495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50" b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Default</a:t>
              </a:r>
              <a:endPara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0197343E-3111-7BDE-4D01-C0EF5F2A06FE}"/>
              </a:ext>
            </a:extLst>
          </p:cNvPr>
          <p:cNvSpPr txBox="1">
            <a:spLocks/>
          </p:cNvSpPr>
          <p:nvPr/>
        </p:nvSpPr>
        <p:spPr>
          <a:xfrm>
            <a:off x="9334689" y="774933"/>
            <a:ext cx="3382813" cy="3481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Messaging Theme: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to Bonvoy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0705F91-9366-F863-B855-D02616358D9B}"/>
              </a:ext>
            </a:extLst>
          </p:cNvPr>
          <p:cNvSpPr txBox="1"/>
          <p:nvPr/>
        </p:nvSpPr>
        <p:spPr>
          <a:xfrm>
            <a:off x="10223649" y="-10824"/>
            <a:ext cx="14704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>
                <a:solidFill>
                  <a:schemeClr val="accent2"/>
                </a:solidFill>
              </a:rPr>
              <a:t>TIMING (DAY)</a:t>
            </a:r>
          </a:p>
        </p:txBody>
      </p:sp>
      <p:sp>
        <p:nvSpPr>
          <p:cNvPr id="74" name="Content Placeholder 2">
            <a:extLst>
              <a:ext uri="{FF2B5EF4-FFF2-40B4-BE49-F238E27FC236}">
                <a16:creationId xmlns:a16="http://schemas.microsoft.com/office/drawing/2014/main" id="{1A57F306-C560-5E78-3BED-95C3F8A499F8}"/>
              </a:ext>
            </a:extLst>
          </p:cNvPr>
          <p:cNvSpPr txBox="1">
            <a:spLocks/>
          </p:cNvSpPr>
          <p:nvPr/>
        </p:nvSpPr>
        <p:spPr>
          <a:xfrm>
            <a:off x="9351392" y="1132605"/>
            <a:ext cx="2836902" cy="5865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Audience: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non-members who did not opt out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88A36935-2572-D73F-0BED-57C9B01337EF}"/>
              </a:ext>
            </a:extLst>
          </p:cNvPr>
          <p:cNvCxnSpPr>
            <a:cxnSpLocks/>
            <a:endCxn id="78" idx="2"/>
          </p:cNvCxnSpPr>
          <p:nvPr/>
        </p:nvCxnSpPr>
        <p:spPr>
          <a:xfrm>
            <a:off x="10353879" y="493163"/>
            <a:ext cx="983440" cy="95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Oval 75">
            <a:extLst>
              <a:ext uri="{FF2B5EF4-FFF2-40B4-BE49-F238E27FC236}">
                <a16:creationId xmlns:a16="http://schemas.microsoft.com/office/drawing/2014/main" id="{8728B78B-C3EB-CE24-1D8B-85917F38F550}"/>
              </a:ext>
            </a:extLst>
          </p:cNvPr>
          <p:cNvSpPr/>
          <p:nvPr/>
        </p:nvSpPr>
        <p:spPr>
          <a:xfrm>
            <a:off x="10353879" y="413619"/>
            <a:ext cx="159089" cy="159089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10DF094-F7DF-BEC1-9470-7C6512A83403}"/>
              </a:ext>
            </a:extLst>
          </p:cNvPr>
          <p:cNvSpPr/>
          <p:nvPr/>
        </p:nvSpPr>
        <p:spPr>
          <a:xfrm>
            <a:off x="10681692" y="413619"/>
            <a:ext cx="159089" cy="159089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764B3EE6-A760-03B5-EAF6-51B0F85527EB}"/>
              </a:ext>
            </a:extLst>
          </p:cNvPr>
          <p:cNvSpPr/>
          <p:nvPr/>
        </p:nvSpPr>
        <p:spPr>
          <a:xfrm>
            <a:off x="11337319" y="423144"/>
            <a:ext cx="159089" cy="159089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9DBDE870-CEBB-DC4B-5779-8E91E3B3B203}"/>
              </a:ext>
            </a:extLst>
          </p:cNvPr>
          <p:cNvSpPr/>
          <p:nvPr/>
        </p:nvSpPr>
        <p:spPr>
          <a:xfrm>
            <a:off x="11009505" y="409282"/>
            <a:ext cx="159089" cy="159089"/>
          </a:xfrm>
          <a:prstGeom prst="ellipse">
            <a:avLst/>
          </a:prstGeom>
          <a:solidFill>
            <a:srgbClr val="FA9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2225B119-734A-38C0-F67E-E95A370E8BAA}"/>
              </a:ext>
            </a:extLst>
          </p:cNvPr>
          <p:cNvGrpSpPr/>
          <p:nvPr/>
        </p:nvGrpSpPr>
        <p:grpSpPr>
          <a:xfrm>
            <a:off x="3919564" y="4622673"/>
            <a:ext cx="2394314" cy="2058376"/>
            <a:chOff x="9772258" y="4463462"/>
            <a:chExt cx="2287404" cy="2058376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23FA286B-E0A5-C841-FA4A-26F97066DF34}"/>
                </a:ext>
              </a:extLst>
            </p:cNvPr>
            <p:cNvSpPr/>
            <p:nvPr/>
          </p:nvSpPr>
          <p:spPr>
            <a:xfrm>
              <a:off x="9912757" y="4601598"/>
              <a:ext cx="2029968" cy="19202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38172A3A-478C-1303-8031-4A0066DB6C92}"/>
                </a:ext>
              </a:extLst>
            </p:cNvPr>
            <p:cNvSpPr txBox="1"/>
            <p:nvPr/>
          </p:nvSpPr>
          <p:spPr>
            <a:xfrm>
              <a:off x="9999800" y="4463462"/>
              <a:ext cx="1865376" cy="261610"/>
            </a:xfrm>
            <a:prstGeom prst="rect">
              <a:avLst/>
            </a:prstGeom>
            <a:solidFill>
              <a:srgbClr val="E1EBE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Join to Start Earning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99F04F61-8D60-9325-DAA0-4B1E17FB0863}"/>
                </a:ext>
              </a:extLst>
            </p:cNvPr>
            <p:cNvSpPr txBox="1"/>
            <p:nvPr/>
          </p:nvSpPr>
          <p:spPr>
            <a:xfrm>
              <a:off x="9980954" y="4882107"/>
              <a:ext cx="1961449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>
                  <a:latin typeface="Arial" panose="020B0604020202020204" pitchFamily="34" charset="0"/>
                  <a:cs typeface="Arial" panose="020B0604020202020204" pitchFamily="34" charset="0"/>
                </a:rPr>
                <a:t>“Join Bonvoy now to start earning and receive email exclusive offers”</a:t>
              </a:r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C5E5B59A-798C-B4B7-C499-EA9A4C8768CD}"/>
                </a:ext>
              </a:extLst>
            </p:cNvPr>
            <p:cNvCxnSpPr>
              <a:cxnSpLocks/>
            </p:cNvCxnSpPr>
            <p:nvPr/>
          </p:nvCxnSpPr>
          <p:spPr>
            <a:xfrm>
              <a:off x="10189513" y="5931454"/>
              <a:ext cx="1552575" cy="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Shape 2435">
              <a:extLst>
                <a:ext uri="{FF2B5EF4-FFF2-40B4-BE49-F238E27FC236}">
                  <a16:creationId xmlns:a16="http://schemas.microsoft.com/office/drawing/2014/main" id="{D18517D0-F44E-E295-D8F2-79960C2F4A3F}"/>
                </a:ext>
              </a:extLst>
            </p:cNvPr>
            <p:cNvSpPr/>
            <p:nvPr/>
          </p:nvSpPr>
          <p:spPr>
            <a:xfrm>
              <a:off x="10521452" y="5551352"/>
              <a:ext cx="880450" cy="307194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marL="0" marR="0" lvl="0" indent="0" algn="ctr" defTabSz="609468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000000"/>
                </a:buClr>
                <a:buSzPct val="137500"/>
                <a:buFontTx/>
                <a:buNone/>
                <a:tabLst/>
                <a:defRPr/>
              </a:pPr>
              <a:r>
                <a:rPr kumimoji="0" lang="en" sz="1067" b="0" i="0" u="none" strike="noStrike" kern="1200" cap="none" spc="0" normalizeH="0" baseline="0" noProof="0">
                  <a:ln>
                    <a:noFill/>
                  </a:ln>
                  <a:solidFill>
                    <a:srgbClr val="999999"/>
                  </a:solidFill>
                  <a:effectLst/>
                  <a:uLnTx/>
                  <a:uFillTx/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Join Bonvoy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DBF48CF8-B5BE-7284-BC63-163B50BC0B26}"/>
                </a:ext>
              </a:extLst>
            </p:cNvPr>
            <p:cNvSpPr txBox="1"/>
            <p:nvPr/>
          </p:nvSpPr>
          <p:spPr>
            <a:xfrm>
              <a:off x="9772258" y="6028730"/>
              <a:ext cx="22874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Default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8244843-06A0-51A7-3993-F954C3A16DB5}"/>
              </a:ext>
            </a:extLst>
          </p:cNvPr>
          <p:cNvSpPr txBox="1"/>
          <p:nvPr/>
        </p:nvSpPr>
        <p:spPr>
          <a:xfrm>
            <a:off x="6606692" y="2257544"/>
            <a:ext cx="3270524" cy="1015663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Data Axle – we assumed there may be a need for a non-member brand education module. However, if 3H (previously made for 100 days) fits the bill, we’re happy to re-use content where it makes sense </a:t>
            </a:r>
          </a:p>
        </p:txBody>
      </p:sp>
    </p:spTree>
    <p:extLst>
      <p:ext uri="{BB962C8B-B14F-4D97-AF65-F5344CB8AC3E}">
        <p14:creationId xmlns:p14="http://schemas.microsoft.com/office/powerpoint/2010/main" val="5748602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D35CC97-E4DA-8566-AEFE-4B038813C0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771650"/>
            <a:ext cx="12192000" cy="5086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4" name="Connector: Elbow 93">
            <a:extLst>
              <a:ext uri="{FF2B5EF4-FFF2-40B4-BE49-F238E27FC236}">
                <a16:creationId xmlns:a16="http://schemas.microsoft.com/office/drawing/2014/main" id="{04B0C02F-3B82-D4AA-ACB0-5287931E1DA3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3143251" y="3559260"/>
            <a:ext cx="3017520" cy="707628"/>
          </a:xfrm>
          <a:prstGeom prst="bentConnector3">
            <a:avLst>
              <a:gd name="adj1" fmla="val 13048"/>
            </a:avLst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E4D85783-5FA0-47F8-78F5-62354C5CE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346" y="320745"/>
            <a:ext cx="10629806" cy="749808"/>
          </a:xfrm>
        </p:spPr>
        <p:txBody>
          <a:bodyPr/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“Book Your Stay”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77732C2-E373-452F-7D73-DA427CAC0474}"/>
              </a:ext>
            </a:extLst>
          </p:cNvPr>
          <p:cNvSpPr/>
          <p:nvPr/>
        </p:nvSpPr>
        <p:spPr>
          <a:xfrm>
            <a:off x="340069" y="3357739"/>
            <a:ext cx="2803182" cy="1818298"/>
          </a:xfrm>
          <a:prstGeom prst="rect">
            <a:avLst/>
          </a:prstGeom>
          <a:solidFill>
            <a:srgbClr val="08564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hape 2434">
            <a:extLst>
              <a:ext uri="{FF2B5EF4-FFF2-40B4-BE49-F238E27FC236}">
                <a16:creationId xmlns:a16="http://schemas.microsoft.com/office/drawing/2014/main" id="{D2DF6CA2-DCC1-46FE-E702-4896821030B0}"/>
              </a:ext>
            </a:extLst>
          </p:cNvPr>
          <p:cNvSpPr/>
          <p:nvPr/>
        </p:nvSpPr>
        <p:spPr>
          <a:xfrm>
            <a:off x="494086" y="2810019"/>
            <a:ext cx="2490800" cy="492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ctr" defTabSz="6094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067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HEADER</a:t>
            </a:r>
          </a:p>
        </p:txBody>
      </p:sp>
      <p:sp>
        <p:nvSpPr>
          <p:cNvPr id="44" name="Shape 2435">
            <a:extLst>
              <a:ext uri="{FF2B5EF4-FFF2-40B4-BE49-F238E27FC236}">
                <a16:creationId xmlns:a16="http://schemas.microsoft.com/office/drawing/2014/main" id="{23CA132E-4918-AB53-DF52-1D95285D2FA8}"/>
              </a:ext>
            </a:extLst>
          </p:cNvPr>
          <p:cNvSpPr/>
          <p:nvPr/>
        </p:nvSpPr>
        <p:spPr>
          <a:xfrm>
            <a:off x="494086" y="3454463"/>
            <a:ext cx="2490800" cy="1655156"/>
          </a:xfrm>
          <a:prstGeom prst="rect">
            <a:avLst/>
          </a:prstGeom>
          <a:solidFill>
            <a:srgbClr val="CEDCD8"/>
          </a:solidFill>
          <a:ln w="9525" cap="flat" cmpd="sng">
            <a:solidFill>
              <a:srgbClr val="0B726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ctr" defTabSz="6094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HERO: PRIMARY MESSAGE </a:t>
            </a:r>
          </a:p>
          <a:p>
            <a:pPr marL="0" marR="0" lvl="0" indent="0" algn="ctr" defTabSz="6094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0" marR="0" lvl="0" indent="0" algn="ctr" defTabSz="6094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Supporting Body Copy</a:t>
            </a:r>
          </a:p>
          <a:p>
            <a:pPr marL="0" marR="0" lvl="0" indent="0" algn="ctr" defTabSz="6094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0" marR="0" lvl="0" indent="0" algn="ctr" defTabSz="6094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0" marR="0" lvl="0" indent="0" algn="ctr" defTabSz="6094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0" marR="0" lvl="0" indent="0" algn="ctr" defTabSz="6094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50" name="Shape 2435">
            <a:extLst>
              <a:ext uri="{FF2B5EF4-FFF2-40B4-BE49-F238E27FC236}">
                <a16:creationId xmlns:a16="http://schemas.microsoft.com/office/drawing/2014/main" id="{4A6A1E14-1277-22F2-96B7-B8D9C995E445}"/>
              </a:ext>
            </a:extLst>
          </p:cNvPr>
          <p:cNvSpPr/>
          <p:nvPr/>
        </p:nvSpPr>
        <p:spPr>
          <a:xfrm>
            <a:off x="1311928" y="4600342"/>
            <a:ext cx="880450" cy="30719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ctr" defTabSz="6094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137500"/>
              <a:buFontTx/>
              <a:buNone/>
              <a:tabLst/>
              <a:defRPr/>
            </a:pPr>
            <a:r>
              <a:rPr kumimoji="0" lang="en" sz="1067" b="0" i="0" u="none" strike="noStrike" kern="1200" cap="none" spc="0" normalizeH="0" baseline="0" noProof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Main CTA</a:t>
            </a:r>
          </a:p>
        </p:txBody>
      </p:sp>
      <p:sp>
        <p:nvSpPr>
          <p:cNvPr id="56" name="Shape 2437">
            <a:extLst>
              <a:ext uri="{FF2B5EF4-FFF2-40B4-BE49-F238E27FC236}">
                <a16:creationId xmlns:a16="http://schemas.microsoft.com/office/drawing/2014/main" id="{28137E89-9A2F-2CA1-1EE2-FD361C4B5D9D}"/>
              </a:ext>
            </a:extLst>
          </p:cNvPr>
          <p:cNvSpPr/>
          <p:nvPr/>
        </p:nvSpPr>
        <p:spPr>
          <a:xfrm>
            <a:off x="485744" y="2381070"/>
            <a:ext cx="2490800" cy="289688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ctr" defTabSz="6094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067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EMAIL TEMPLATE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8D518E2-C31A-EC11-3F28-8DF1BBF4652B}"/>
              </a:ext>
            </a:extLst>
          </p:cNvPr>
          <p:cNvCxnSpPr>
            <a:cxnSpLocks/>
          </p:cNvCxnSpPr>
          <p:nvPr/>
        </p:nvCxnSpPr>
        <p:spPr>
          <a:xfrm>
            <a:off x="-8686" y="967127"/>
            <a:ext cx="4341468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4C44CF12-BCE0-6C08-EA40-55C2D2DD0612}"/>
              </a:ext>
            </a:extLst>
          </p:cNvPr>
          <p:cNvSpPr txBox="1">
            <a:spLocks/>
          </p:cNvSpPr>
          <p:nvPr/>
        </p:nvSpPr>
        <p:spPr>
          <a:xfrm>
            <a:off x="9334689" y="774933"/>
            <a:ext cx="3382813" cy="3481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Messaging Theme: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 Your Stay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A8350ED-F47F-5D20-D65B-8835FD0B613F}"/>
              </a:ext>
            </a:extLst>
          </p:cNvPr>
          <p:cNvSpPr txBox="1"/>
          <p:nvPr/>
        </p:nvSpPr>
        <p:spPr>
          <a:xfrm>
            <a:off x="-8686" y="-222228"/>
            <a:ext cx="1152939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68" fontAlgn="base">
              <a:spcBef>
                <a:spcPct val="0"/>
              </a:spcBef>
              <a:spcAft>
                <a:spcPct val="0"/>
              </a:spcAft>
            </a:pPr>
            <a:r>
              <a:rPr lang="en-US" sz="9700" b="1">
                <a:solidFill>
                  <a:schemeClr val="tx1">
                    <a:lumMod val="50000"/>
                    <a:lumOff val="50000"/>
                    <a:alpha val="28000"/>
                  </a:schemeClr>
                </a:solidFill>
                <a:latin typeface="Arial Black" panose="020B0604020202020204" pitchFamily="34" charset="0"/>
                <a:ea typeface="ＭＳ Ｐゴシック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1" name="Content Placeholder 2">
            <a:extLst>
              <a:ext uri="{FF2B5EF4-FFF2-40B4-BE49-F238E27FC236}">
                <a16:creationId xmlns:a16="http://schemas.microsoft.com/office/drawing/2014/main" id="{1B84E626-3AA7-A6CF-6231-975E713DEEB8}"/>
              </a:ext>
            </a:extLst>
          </p:cNvPr>
          <p:cNvSpPr txBox="1">
            <a:spLocks/>
          </p:cNvSpPr>
          <p:nvPr/>
        </p:nvSpPr>
        <p:spPr>
          <a:xfrm>
            <a:off x="225976" y="1114458"/>
            <a:ext cx="8482627" cy="5179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 Your Stay email is intended to move the guest from re-engaging into browsing for and booking their next stay with Marriott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0511E5A-3919-EA7F-52C8-F299E33F3B3B}"/>
              </a:ext>
            </a:extLst>
          </p:cNvPr>
          <p:cNvSpPr/>
          <p:nvPr/>
        </p:nvSpPr>
        <p:spPr>
          <a:xfrm>
            <a:off x="350562" y="5172428"/>
            <a:ext cx="2803182" cy="677832"/>
          </a:xfrm>
          <a:prstGeom prst="rect">
            <a:avLst/>
          </a:prstGeom>
          <a:solidFill>
            <a:srgbClr val="08564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hape 2437">
            <a:extLst>
              <a:ext uri="{FF2B5EF4-FFF2-40B4-BE49-F238E27FC236}">
                <a16:creationId xmlns:a16="http://schemas.microsoft.com/office/drawing/2014/main" id="{82A81C4F-7B39-9FAF-1E2B-B0A562A99E07}"/>
              </a:ext>
            </a:extLst>
          </p:cNvPr>
          <p:cNvSpPr/>
          <p:nvPr/>
        </p:nvSpPr>
        <p:spPr>
          <a:xfrm>
            <a:off x="494052" y="5908580"/>
            <a:ext cx="2490800" cy="2896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ctr" defTabSz="6094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067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FOOTER</a:t>
            </a:r>
          </a:p>
        </p:txBody>
      </p:sp>
      <p:sp>
        <p:nvSpPr>
          <p:cNvPr id="46" name="Shape 2438">
            <a:extLst>
              <a:ext uri="{FF2B5EF4-FFF2-40B4-BE49-F238E27FC236}">
                <a16:creationId xmlns:a16="http://schemas.microsoft.com/office/drawing/2014/main" id="{8AD85560-58D9-36CB-7225-724CA337DB1B}"/>
              </a:ext>
            </a:extLst>
          </p:cNvPr>
          <p:cNvSpPr/>
          <p:nvPr/>
        </p:nvSpPr>
        <p:spPr>
          <a:xfrm>
            <a:off x="494053" y="5226430"/>
            <a:ext cx="2490800" cy="549797"/>
          </a:xfrm>
          <a:prstGeom prst="rect">
            <a:avLst/>
          </a:prstGeom>
          <a:solidFill>
            <a:srgbClr val="CEDCD8"/>
          </a:solidFill>
          <a:ln w="9525" cap="flat" cmpd="sng">
            <a:solidFill>
              <a:srgbClr val="0B726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 defTabSz="609468" fontAlgn="base">
              <a:spcAft>
                <a:spcPct val="0"/>
              </a:spcAft>
            </a:pPr>
            <a:r>
              <a:rPr lang="en" sz="1067" b="1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MODULE 2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732A65-0D1B-12D1-F7D2-F5B72BC24CFA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3153743" y="5511344"/>
            <a:ext cx="338328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E7D19A7-45FB-C84F-D579-A372A4B0C1F1}"/>
              </a:ext>
            </a:extLst>
          </p:cNvPr>
          <p:cNvGrpSpPr/>
          <p:nvPr/>
        </p:nvGrpSpPr>
        <p:grpSpPr>
          <a:xfrm>
            <a:off x="6168301" y="5425272"/>
            <a:ext cx="584232" cy="151200"/>
            <a:chOff x="11007002" y="5655233"/>
            <a:chExt cx="584232" cy="15120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25238C7-D083-9523-C3EA-515D08B4B578}"/>
                </a:ext>
              </a:extLst>
            </p:cNvPr>
            <p:cNvCxnSpPr>
              <a:cxnSpLocks/>
            </p:cNvCxnSpPr>
            <p:nvPr/>
          </p:nvCxnSpPr>
          <p:spPr>
            <a:xfrm>
              <a:off x="11007002" y="5745119"/>
              <a:ext cx="435776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23" name="Shape 2446">
              <a:extLst>
                <a:ext uri="{FF2B5EF4-FFF2-40B4-BE49-F238E27FC236}">
                  <a16:creationId xmlns:a16="http://schemas.microsoft.com/office/drawing/2014/main" id="{36AACB32-A699-81FD-0A3D-D3E2ED3D06EA}"/>
                </a:ext>
              </a:extLst>
            </p:cNvPr>
            <p:cNvSpPr/>
            <p:nvPr/>
          </p:nvSpPr>
          <p:spPr>
            <a:xfrm>
              <a:off x="11440034" y="5655233"/>
              <a:ext cx="151200" cy="15120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marL="0" marR="0" lvl="0" indent="0" algn="l" defTabSz="609468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3A5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64ADD35-6FDD-C047-9854-B097011F8FCC}"/>
              </a:ext>
            </a:extLst>
          </p:cNvPr>
          <p:cNvGrpSpPr/>
          <p:nvPr/>
        </p:nvGrpSpPr>
        <p:grpSpPr>
          <a:xfrm>
            <a:off x="6201639" y="3482078"/>
            <a:ext cx="571296" cy="151200"/>
            <a:chOff x="10389312" y="3341185"/>
            <a:chExt cx="571296" cy="151200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2C1B9C97-C5C0-96E9-0262-49CE4BD4468E}"/>
                </a:ext>
              </a:extLst>
            </p:cNvPr>
            <p:cNvCxnSpPr>
              <a:cxnSpLocks/>
            </p:cNvCxnSpPr>
            <p:nvPr/>
          </p:nvCxnSpPr>
          <p:spPr>
            <a:xfrm>
              <a:off x="10389312" y="3416785"/>
              <a:ext cx="435776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47" name="Shape 2446">
              <a:extLst>
                <a:ext uri="{FF2B5EF4-FFF2-40B4-BE49-F238E27FC236}">
                  <a16:creationId xmlns:a16="http://schemas.microsoft.com/office/drawing/2014/main" id="{7EA8A5FE-6935-6F1B-A13C-35C071F7C3D0}"/>
                </a:ext>
              </a:extLst>
            </p:cNvPr>
            <p:cNvSpPr/>
            <p:nvPr/>
          </p:nvSpPr>
          <p:spPr>
            <a:xfrm>
              <a:off x="10809408" y="3341185"/>
              <a:ext cx="151200" cy="15120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marL="0" marR="0" lvl="0" indent="0" algn="l" defTabSz="609468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3A5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8BC2281-E6F6-DA62-67FE-A12B29A7D5D8}"/>
              </a:ext>
            </a:extLst>
          </p:cNvPr>
          <p:cNvGrpSpPr/>
          <p:nvPr/>
        </p:nvGrpSpPr>
        <p:grpSpPr>
          <a:xfrm>
            <a:off x="4180884" y="2315009"/>
            <a:ext cx="2029968" cy="2088047"/>
            <a:chOff x="5899449" y="4703045"/>
            <a:chExt cx="2029968" cy="208804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50E190B-1DE3-D9BC-9D65-1862CE8DB6F9}"/>
                </a:ext>
              </a:extLst>
            </p:cNvPr>
            <p:cNvSpPr/>
            <p:nvPr/>
          </p:nvSpPr>
          <p:spPr>
            <a:xfrm>
              <a:off x="5899449" y="4842499"/>
              <a:ext cx="2029968" cy="19485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6B8EAD3-4E25-9B6A-F744-9D7346A9FB46}"/>
                </a:ext>
              </a:extLst>
            </p:cNvPr>
            <p:cNvSpPr txBox="1"/>
            <p:nvPr/>
          </p:nvSpPr>
          <p:spPr>
            <a:xfrm>
              <a:off x="5975653" y="4703045"/>
              <a:ext cx="1865376" cy="430887"/>
            </a:xfrm>
            <a:prstGeom prst="rect">
              <a:avLst/>
            </a:prstGeom>
            <a:solidFill>
              <a:srgbClr val="E1EBE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7K. Generic Booking Non-Member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3E86123-DAE1-C8E7-8F5B-CE89E508B6DD}"/>
                </a:ext>
              </a:extLst>
            </p:cNvPr>
            <p:cNvSpPr txBox="1"/>
            <p:nvPr/>
          </p:nvSpPr>
          <p:spPr>
            <a:xfrm>
              <a:off x="5922038" y="5187116"/>
              <a:ext cx="1961449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>
                  <a:latin typeface="Arial" panose="020B0604020202020204" pitchFamily="34" charset="0"/>
                  <a:cs typeface="Arial" panose="020B0604020202020204" pitchFamily="34" charset="0"/>
                </a:rPr>
                <a:t>“Your next vacation is calling”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FBC2CB4-9454-D06F-EE00-F7B48BA5BF7D}"/>
                </a:ext>
              </a:extLst>
            </p:cNvPr>
            <p:cNvSpPr txBox="1"/>
            <p:nvPr/>
          </p:nvSpPr>
          <p:spPr>
            <a:xfrm>
              <a:off x="5934408" y="6217128"/>
              <a:ext cx="196144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Default</a:t>
              </a: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7FC24A6-9960-409A-CB98-86999F2ED104}"/>
                </a:ext>
              </a:extLst>
            </p:cNvPr>
            <p:cNvCxnSpPr>
              <a:cxnSpLocks/>
            </p:cNvCxnSpPr>
            <p:nvPr/>
          </p:nvCxnSpPr>
          <p:spPr>
            <a:xfrm>
              <a:off x="6141645" y="6157310"/>
              <a:ext cx="1552575" cy="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Shape 2435">
              <a:extLst>
                <a:ext uri="{FF2B5EF4-FFF2-40B4-BE49-F238E27FC236}">
                  <a16:creationId xmlns:a16="http://schemas.microsoft.com/office/drawing/2014/main" id="{8DB867BB-2ECF-0576-28DE-16321E857C0C}"/>
                </a:ext>
              </a:extLst>
            </p:cNvPr>
            <p:cNvSpPr/>
            <p:nvPr/>
          </p:nvSpPr>
          <p:spPr>
            <a:xfrm>
              <a:off x="6507037" y="5741112"/>
              <a:ext cx="880450" cy="307194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marL="0" marR="0" lvl="0" indent="0" algn="ctr" defTabSz="609468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000000"/>
                </a:buClr>
                <a:buSzPct val="137500"/>
                <a:buFontTx/>
                <a:buNone/>
                <a:tabLst/>
                <a:defRPr/>
              </a:pPr>
              <a:r>
                <a:rPr kumimoji="0" lang="en" sz="1067" b="0" i="0" u="none" strike="noStrike" kern="1200" cap="none" spc="0" normalizeH="0" baseline="0" noProof="0">
                  <a:ln>
                    <a:noFill/>
                  </a:ln>
                  <a:solidFill>
                    <a:srgbClr val="999999"/>
                  </a:solidFill>
                  <a:effectLst/>
                  <a:uLnTx/>
                  <a:uFillTx/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Book Now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C851F68-68BE-320D-BE44-2CCDC1684702}"/>
              </a:ext>
            </a:extLst>
          </p:cNvPr>
          <p:cNvGrpSpPr/>
          <p:nvPr/>
        </p:nvGrpSpPr>
        <p:grpSpPr>
          <a:xfrm>
            <a:off x="3998711" y="4589332"/>
            <a:ext cx="2394314" cy="2058376"/>
            <a:chOff x="9772258" y="4463462"/>
            <a:chExt cx="2287404" cy="2058376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07D52B-DD1A-CF77-3600-C201188713EC}"/>
                </a:ext>
              </a:extLst>
            </p:cNvPr>
            <p:cNvSpPr/>
            <p:nvPr/>
          </p:nvSpPr>
          <p:spPr>
            <a:xfrm>
              <a:off x="9912757" y="4601598"/>
              <a:ext cx="2029968" cy="19202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9783E0A-9FC8-49A3-FF17-24A83A898150}"/>
                </a:ext>
              </a:extLst>
            </p:cNvPr>
            <p:cNvSpPr txBox="1"/>
            <p:nvPr/>
          </p:nvSpPr>
          <p:spPr>
            <a:xfrm>
              <a:off x="9999800" y="4463462"/>
              <a:ext cx="1865376" cy="261610"/>
            </a:xfrm>
            <a:prstGeom prst="rect">
              <a:avLst/>
            </a:prstGeom>
            <a:solidFill>
              <a:srgbClr val="E1EBE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Join to Start Earning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A110F5D-8A94-4153-704C-E6614213910F}"/>
                </a:ext>
              </a:extLst>
            </p:cNvPr>
            <p:cNvSpPr txBox="1"/>
            <p:nvPr/>
          </p:nvSpPr>
          <p:spPr>
            <a:xfrm>
              <a:off x="9980954" y="4882107"/>
              <a:ext cx="196144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>
                  <a:latin typeface="Arial" panose="020B0604020202020204" pitchFamily="34" charset="0"/>
                  <a:cs typeface="Arial" panose="020B0604020202020204" pitchFamily="34" charset="0"/>
                </a:rPr>
                <a:t>“Get rewarded for your stay by joining Bonvoy”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637221B-5DC2-A957-0709-7B71331BCECC}"/>
                </a:ext>
              </a:extLst>
            </p:cNvPr>
            <p:cNvCxnSpPr>
              <a:cxnSpLocks/>
            </p:cNvCxnSpPr>
            <p:nvPr/>
          </p:nvCxnSpPr>
          <p:spPr>
            <a:xfrm>
              <a:off x="10189513" y="5931454"/>
              <a:ext cx="1552575" cy="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Shape 2435">
              <a:extLst>
                <a:ext uri="{FF2B5EF4-FFF2-40B4-BE49-F238E27FC236}">
                  <a16:creationId xmlns:a16="http://schemas.microsoft.com/office/drawing/2014/main" id="{9B4DA1C3-874A-6E09-35F5-1CF07F2D3FC5}"/>
                </a:ext>
              </a:extLst>
            </p:cNvPr>
            <p:cNvSpPr/>
            <p:nvPr/>
          </p:nvSpPr>
          <p:spPr>
            <a:xfrm>
              <a:off x="10521452" y="5551352"/>
              <a:ext cx="880450" cy="307194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marL="0" marR="0" lvl="0" indent="0" algn="ctr" defTabSz="609468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000000"/>
                </a:buClr>
                <a:buSzPct val="137500"/>
                <a:buFontTx/>
                <a:buNone/>
                <a:tabLst/>
                <a:defRPr/>
              </a:pPr>
              <a:r>
                <a:rPr kumimoji="0" lang="en" sz="1067" b="0" i="0" u="none" strike="noStrike" kern="1200" cap="none" spc="0" normalizeH="0" baseline="0" noProof="0">
                  <a:ln>
                    <a:noFill/>
                  </a:ln>
                  <a:solidFill>
                    <a:srgbClr val="999999"/>
                  </a:solidFill>
                  <a:effectLst/>
                  <a:uLnTx/>
                  <a:uFillTx/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Join Bonvoy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1CEC5460-B267-0245-3F20-1D226241B069}"/>
                </a:ext>
              </a:extLst>
            </p:cNvPr>
            <p:cNvSpPr txBox="1"/>
            <p:nvPr/>
          </p:nvSpPr>
          <p:spPr>
            <a:xfrm>
              <a:off x="9772258" y="6028730"/>
              <a:ext cx="22874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Default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6B1E17E-7F97-671C-8FCC-AA17ACE11E9D}"/>
              </a:ext>
            </a:extLst>
          </p:cNvPr>
          <p:cNvSpPr txBox="1"/>
          <p:nvPr/>
        </p:nvSpPr>
        <p:spPr>
          <a:xfrm>
            <a:off x="10223649" y="-10824"/>
            <a:ext cx="14704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>
                <a:solidFill>
                  <a:schemeClr val="accent2"/>
                </a:solidFill>
              </a:rPr>
              <a:t>TIMING (DAY)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ED9DB45-1A64-74C1-2DC1-4BB4F80669CC}"/>
              </a:ext>
            </a:extLst>
          </p:cNvPr>
          <p:cNvSpPr txBox="1">
            <a:spLocks/>
          </p:cNvSpPr>
          <p:nvPr/>
        </p:nvSpPr>
        <p:spPr>
          <a:xfrm>
            <a:off x="9351392" y="1132605"/>
            <a:ext cx="2836902" cy="5865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Audience: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non-members who do not have an upcoming reservation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E15945C-A988-1592-49C1-581FF1F86334}"/>
              </a:ext>
            </a:extLst>
          </p:cNvPr>
          <p:cNvCxnSpPr>
            <a:cxnSpLocks/>
            <a:endCxn id="9" idx="2"/>
          </p:cNvCxnSpPr>
          <p:nvPr/>
        </p:nvCxnSpPr>
        <p:spPr>
          <a:xfrm>
            <a:off x="10353879" y="493163"/>
            <a:ext cx="983440" cy="95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71D70095-4BC5-FA22-529E-1952FD9F9891}"/>
              </a:ext>
            </a:extLst>
          </p:cNvPr>
          <p:cNvSpPr/>
          <p:nvPr/>
        </p:nvSpPr>
        <p:spPr>
          <a:xfrm>
            <a:off x="10353879" y="413619"/>
            <a:ext cx="159089" cy="159089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4F6673B-D4E5-85FA-23D5-AD0BC061526B}"/>
              </a:ext>
            </a:extLst>
          </p:cNvPr>
          <p:cNvSpPr/>
          <p:nvPr/>
        </p:nvSpPr>
        <p:spPr>
          <a:xfrm>
            <a:off x="10681692" y="413619"/>
            <a:ext cx="159089" cy="159089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260F97A-DBD7-808E-4BDC-0812EE15FABF}"/>
              </a:ext>
            </a:extLst>
          </p:cNvPr>
          <p:cNvSpPr/>
          <p:nvPr/>
        </p:nvSpPr>
        <p:spPr>
          <a:xfrm>
            <a:off x="11337319" y="423144"/>
            <a:ext cx="159089" cy="159089"/>
          </a:xfrm>
          <a:prstGeom prst="ellipse">
            <a:avLst/>
          </a:prstGeom>
          <a:solidFill>
            <a:srgbClr val="FA9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4D55C07-7A75-7B42-C8AE-0639B5E8A1D3}"/>
              </a:ext>
            </a:extLst>
          </p:cNvPr>
          <p:cNvSpPr/>
          <p:nvPr/>
        </p:nvSpPr>
        <p:spPr>
          <a:xfrm>
            <a:off x="11009505" y="409282"/>
            <a:ext cx="159089" cy="15908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954B36-086E-2615-430A-96DFBB214DFC}"/>
              </a:ext>
            </a:extLst>
          </p:cNvPr>
          <p:cNvSpPr txBox="1"/>
          <p:nvPr/>
        </p:nvSpPr>
        <p:spPr>
          <a:xfrm>
            <a:off x="7073341" y="2128018"/>
            <a:ext cx="3270524" cy="83099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Data Axle – we weren’t sure if we would need a non-member specific version of this. But, if we can re-use generic booking messages / non promos from 100 days, we are all for it.</a:t>
            </a:r>
          </a:p>
        </p:txBody>
      </p:sp>
    </p:spTree>
    <p:extLst>
      <p:ext uri="{BB962C8B-B14F-4D97-AF65-F5344CB8AC3E}">
        <p14:creationId xmlns:p14="http://schemas.microsoft.com/office/powerpoint/2010/main" val="13684843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0B037AE-D740-FAC9-5894-460062CFC1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Module Library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DDEA1D-9E0A-E990-EE12-0036462BD0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16FC709-7DFD-BCBD-28E3-75998ACEE27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814160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53B80-84D7-BAC7-BF42-1FBBA73398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F1E3B1-C343-5310-6B34-609D5881D2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DD4437F-37ED-9D8A-D602-D5E2632D219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1433533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F3812-C524-5488-97C3-82E194B63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Modules</a:t>
            </a:r>
            <a:br>
              <a:rPr lang="en-US" dirty="0"/>
            </a:br>
            <a:r>
              <a:rPr lang="en-US" sz="2400" dirty="0">
                <a:solidFill>
                  <a:schemeClr val="accent1"/>
                </a:solidFill>
              </a:rPr>
              <a:t>Primary Modules</a:t>
            </a:r>
            <a:endParaRPr lang="en-US" dirty="0">
              <a:solidFill>
                <a:schemeClr val="accent1"/>
              </a:solidFill>
            </a:endParaRPr>
          </a:p>
        </p:txBody>
      </p:sp>
      <p:graphicFrame>
        <p:nvGraphicFramePr>
          <p:cNvPr id="3" name="Table 8">
            <a:extLst>
              <a:ext uri="{FF2B5EF4-FFF2-40B4-BE49-F238E27FC236}">
                <a16:creationId xmlns:a16="http://schemas.microsoft.com/office/drawing/2014/main" id="{A40270ED-81FA-CC76-FA1E-1BC42B1720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250985"/>
              </p:ext>
            </p:extLst>
          </p:nvPr>
        </p:nvGraphicFramePr>
        <p:xfrm>
          <a:off x="567122" y="1601403"/>
          <a:ext cx="7686331" cy="47187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17585">
                  <a:extLst>
                    <a:ext uri="{9D8B030D-6E8A-4147-A177-3AD203B41FA5}">
                      <a16:colId xmlns:a16="http://schemas.microsoft.com/office/drawing/2014/main" val="112656827"/>
                    </a:ext>
                  </a:extLst>
                </a:gridCol>
                <a:gridCol w="2734373">
                  <a:extLst>
                    <a:ext uri="{9D8B030D-6E8A-4147-A177-3AD203B41FA5}">
                      <a16:colId xmlns:a16="http://schemas.microsoft.com/office/drawing/2014/main" val="2465635385"/>
                    </a:ext>
                  </a:extLst>
                </a:gridCol>
                <a:gridCol w="2734373">
                  <a:extLst>
                    <a:ext uri="{9D8B030D-6E8A-4147-A177-3AD203B41FA5}">
                      <a16:colId xmlns:a16="http://schemas.microsoft.com/office/drawing/2014/main" val="1914802054"/>
                    </a:ext>
                  </a:extLst>
                </a:gridCol>
              </a:tblGrid>
              <a:tr h="242137">
                <a:tc>
                  <a:txBody>
                    <a:bodyPr/>
                    <a:lstStyle/>
                    <a:p>
                      <a:endParaRPr lang="en-US" sz="1000" dirty="0">
                        <a:latin typeface="+mn-lt"/>
                      </a:endParaRPr>
                    </a:p>
                  </a:txBody>
                  <a:tcP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latin typeface="+mn-lt"/>
                        </a:rPr>
                        <a:t>1G. Why You’re Getting This</a:t>
                      </a:r>
                    </a:p>
                  </a:txBody>
                  <a:tcPr anchor="ctr"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latin typeface="+mn-lt"/>
                        </a:rPr>
                        <a:t>1H. Why You’re Getting This</a:t>
                      </a:r>
                    </a:p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latin typeface="+mn-lt"/>
                        </a:rPr>
                        <a:t>(Non-Member)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48065"/>
                  </a:ext>
                </a:extLst>
              </a:tr>
              <a:tr h="663624"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chemeClr val="accent2"/>
                          </a:solidFill>
                          <a:latin typeface="+mn-lt"/>
                        </a:rPr>
                        <a:t>Target Audience(s)</a:t>
                      </a:r>
                    </a:p>
                  </a:txBody>
                  <a:tcPr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>
                          <a:latin typeface="+mn-lt"/>
                        </a:rPr>
                        <a:t>Members re-engaged through e-append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b="0" dirty="0">
                          <a:latin typeface="+mn-lt"/>
                        </a:rPr>
                        <a:t>Non-Members </a:t>
                      </a:r>
                      <a:r>
                        <a:rPr lang="en-US" sz="1000" dirty="0">
                          <a:latin typeface="+mn-lt"/>
                        </a:rPr>
                        <a:t>re-engaged through e-append</a:t>
                      </a:r>
                      <a:endParaRPr lang="en-US" sz="1000" b="0" dirty="0">
                        <a:latin typeface="+mn-lt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041871"/>
                  </a:ext>
                </a:extLst>
              </a:tr>
              <a:tr h="663624"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chemeClr val="accent2"/>
                          </a:solidFill>
                          <a:latin typeface="+mn-lt"/>
                        </a:rPr>
                        <a:t>Description</a:t>
                      </a:r>
                    </a:p>
                  </a:txBody>
                  <a:tcPr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+mn-lt"/>
                        </a:rPr>
                        <a:t>Welcome and reconnect them to Marriott Bonvoy email communications. Reminder of email benefits.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+mn-lt"/>
                        </a:rPr>
                        <a:t>Welcome and reconnect them to Marriott Bonvoy email communications. Reminder of email benefits.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684654"/>
                  </a:ext>
                </a:extLst>
              </a:tr>
              <a:tr h="687894"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chemeClr val="accent2"/>
                          </a:solidFill>
                          <a:latin typeface="+mn-lt"/>
                        </a:rPr>
                        <a:t>Creative Treatment</a:t>
                      </a:r>
                    </a:p>
                  </a:txBody>
                  <a:tcPr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000" dirty="0">
                          <a:latin typeface="+mn-lt"/>
                        </a:rPr>
                        <a:t>Default Creative Version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+mn-lt"/>
                        </a:rPr>
                        <a:t>Non-Member Creative Version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612374"/>
                  </a:ext>
                </a:extLst>
              </a:tr>
              <a:tr h="242137"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chemeClr val="accent2"/>
                          </a:solidFill>
                          <a:latin typeface="+mn-lt"/>
                        </a:rPr>
                        <a:t>CTA</a:t>
                      </a:r>
                    </a:p>
                  </a:txBody>
                  <a:tcPr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View Your Benefits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000" dirty="0">
                          <a:latin typeface="+mn-lt"/>
                        </a:rPr>
                        <a:t>Explore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235650"/>
                  </a:ext>
                </a:extLst>
              </a:tr>
              <a:tr h="10089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>
                          <a:solidFill>
                            <a:schemeClr val="accent2"/>
                          </a:solidFill>
                          <a:latin typeface="+mn-lt"/>
                        </a:rPr>
                        <a:t>Rationale</a:t>
                      </a:r>
                    </a:p>
                  </a:txBody>
                  <a:tcPr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+mn-lt"/>
                        </a:rPr>
                        <a:t>Guests will want to understand why they are receiving an email and learn about what benefits that comes with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+mn-lt"/>
                        </a:rPr>
                        <a:t>Guests will want to understand why they are receiving an email and learn about what benefits that comes with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914739"/>
                  </a:ext>
                </a:extLst>
              </a:tr>
              <a:tr h="10089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accent2"/>
                          </a:solidFill>
                          <a:latin typeface="+mn-lt"/>
                        </a:rPr>
                        <a:t>Re-Engagement Touches</a:t>
                      </a:r>
                    </a:p>
                  </a:txBody>
                  <a:tcPr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dirty="0">
                          <a:latin typeface="+mn-lt"/>
                        </a:rPr>
                        <a:t>Member – 1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dirty="0">
                          <a:latin typeface="+mn-lt"/>
                        </a:rPr>
                        <a:t>Non-Member - 1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40812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CE9A576-7661-0A71-2F0C-24E63C021632}"/>
              </a:ext>
            </a:extLst>
          </p:cNvPr>
          <p:cNvSpPr txBox="1"/>
          <p:nvPr/>
        </p:nvSpPr>
        <p:spPr>
          <a:xfrm>
            <a:off x="3615193" y="1207106"/>
            <a:ext cx="1012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69A87C-240E-1155-C19B-D87BF8DCE505}"/>
              </a:ext>
            </a:extLst>
          </p:cNvPr>
          <p:cNvSpPr txBox="1"/>
          <p:nvPr/>
        </p:nvSpPr>
        <p:spPr>
          <a:xfrm>
            <a:off x="6551877" y="1207106"/>
            <a:ext cx="1012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30697528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F3812-C524-5488-97C3-82E194B63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 Modules</a:t>
            </a:r>
            <a:br>
              <a:rPr lang="en-US" dirty="0"/>
            </a:br>
            <a:r>
              <a:rPr lang="en-US" sz="2400" dirty="0">
                <a:solidFill>
                  <a:schemeClr val="accent1"/>
                </a:solidFill>
              </a:rPr>
              <a:t>Primary Modules</a:t>
            </a:r>
            <a:endParaRPr lang="en-US" dirty="0">
              <a:solidFill>
                <a:schemeClr val="accent1"/>
              </a:solidFill>
            </a:endParaRPr>
          </a:p>
        </p:txBody>
      </p:sp>
      <p:graphicFrame>
        <p:nvGraphicFramePr>
          <p:cNvPr id="3" name="Table 8">
            <a:extLst>
              <a:ext uri="{FF2B5EF4-FFF2-40B4-BE49-F238E27FC236}">
                <a16:creationId xmlns:a16="http://schemas.microsoft.com/office/drawing/2014/main" id="{A40270ED-81FA-CC76-FA1E-1BC42B1720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045051"/>
              </p:ext>
            </p:extLst>
          </p:nvPr>
        </p:nvGraphicFramePr>
        <p:xfrm>
          <a:off x="344488" y="1370814"/>
          <a:ext cx="11206535" cy="500095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89115">
                  <a:extLst>
                    <a:ext uri="{9D8B030D-6E8A-4147-A177-3AD203B41FA5}">
                      <a16:colId xmlns:a16="http://schemas.microsoft.com/office/drawing/2014/main" val="112656827"/>
                    </a:ext>
                  </a:extLst>
                </a:gridCol>
                <a:gridCol w="2329355">
                  <a:extLst>
                    <a:ext uri="{9D8B030D-6E8A-4147-A177-3AD203B41FA5}">
                      <a16:colId xmlns:a16="http://schemas.microsoft.com/office/drawing/2014/main" val="2465635385"/>
                    </a:ext>
                  </a:extLst>
                </a:gridCol>
                <a:gridCol w="2329355">
                  <a:extLst>
                    <a:ext uri="{9D8B030D-6E8A-4147-A177-3AD203B41FA5}">
                      <a16:colId xmlns:a16="http://schemas.microsoft.com/office/drawing/2014/main" val="575982423"/>
                    </a:ext>
                  </a:extLst>
                </a:gridCol>
                <a:gridCol w="2329355">
                  <a:extLst>
                    <a:ext uri="{9D8B030D-6E8A-4147-A177-3AD203B41FA5}">
                      <a16:colId xmlns:a16="http://schemas.microsoft.com/office/drawing/2014/main" val="876640469"/>
                    </a:ext>
                  </a:extLst>
                </a:gridCol>
                <a:gridCol w="2329355">
                  <a:extLst>
                    <a:ext uri="{9D8B030D-6E8A-4147-A177-3AD203B41FA5}">
                      <a16:colId xmlns:a16="http://schemas.microsoft.com/office/drawing/2014/main" val="939667753"/>
                    </a:ext>
                  </a:extLst>
                </a:gridCol>
              </a:tblGrid>
              <a:tr h="251479">
                <a:tc>
                  <a:txBody>
                    <a:bodyPr/>
                    <a:lstStyle/>
                    <a:p>
                      <a:endParaRPr lang="en-US" sz="1000">
                        <a:latin typeface="+mn-lt"/>
                      </a:endParaRPr>
                    </a:p>
                  </a:txBody>
                  <a:tcP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38" rtl="0" eaLnBrk="1" latinLnBrk="0" hangingPunct="1"/>
                      <a:r>
                        <a:rPr lang="en-US" sz="11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3A: Generic Education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38" rtl="0" eaLnBrk="1" latinLnBrk="0" hangingPunct="1"/>
                      <a:r>
                        <a:rPr lang="en-US" sz="11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3H: Generic Brand Education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38" rtl="0" eaLnBrk="1" latinLnBrk="0" hangingPunct="1"/>
                      <a:r>
                        <a:rPr lang="en-US" sz="11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3N. Generic Education (Non-Member)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38" rtl="0" eaLnBrk="1" latinLnBrk="0" hangingPunct="1"/>
                      <a:r>
                        <a:rPr lang="en-US" sz="11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30. Generic Brand Education (Non-Members)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48065"/>
                  </a:ext>
                </a:extLst>
              </a:tr>
              <a:tr h="710059"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chemeClr val="accent2"/>
                          </a:solidFill>
                          <a:latin typeface="+mn-lt"/>
                        </a:rPr>
                        <a:t>Target Audience(s)</a:t>
                      </a:r>
                    </a:p>
                  </a:txBody>
                  <a:tcPr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/>
                        <a:t>Re-engaged Members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/>
                        <a:t>Re-engaged non-members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Re-engaged Non-Members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/>
                        <a:t>Re-engaged Non-Members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041871"/>
                  </a:ext>
                </a:extLst>
              </a:tr>
              <a:tr h="710059"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chemeClr val="accent2"/>
                          </a:solidFill>
                          <a:latin typeface="+mn-lt"/>
                        </a:rPr>
                        <a:t>Description</a:t>
                      </a:r>
                    </a:p>
                  </a:txBody>
                  <a:tcPr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/>
                        <a:t>Provide a generic overview of Marriott Bonvoy benefits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/>
                        <a:t>Brand education to help the guest have a deeper understanding of all the brands in the Marriott portfolio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Provide a generic overview of Marriott Bonvoy benefits and encourage to join Marriott Bonvoy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accent2"/>
                          </a:solidFill>
                        </a:rPr>
                        <a:t>Non-Members version of 3H. </a:t>
                      </a:r>
                      <a:r>
                        <a:rPr lang="en-US" sz="1000" dirty="0"/>
                        <a:t>Brand education to help the guest have a deeper understanding of all the brands in the Marriott portfolio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684654"/>
                  </a:ext>
                </a:extLst>
              </a:tr>
              <a:tr h="736027"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chemeClr val="accent2"/>
                          </a:solidFill>
                          <a:latin typeface="+mn-lt"/>
                        </a:rPr>
                        <a:t>Creative Treatment</a:t>
                      </a:r>
                    </a:p>
                  </a:txBody>
                  <a:tcPr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050"/>
                        <a:t>N/A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Keep highly visual but also provide context to brands and what type of experience the member an expect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050"/>
                        <a:t>N/A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Keep highly visual but also provide context to brands and what type of experience the member an expect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612374"/>
                  </a:ext>
                </a:extLst>
              </a:tr>
              <a:tr h="251479"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chemeClr val="accent2"/>
                          </a:solidFill>
                          <a:latin typeface="+mn-lt"/>
                        </a:rPr>
                        <a:t>CTA</a:t>
                      </a:r>
                    </a:p>
                  </a:txBody>
                  <a:tcPr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050"/>
                        <a:t>Learn More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Explore Brands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050" dirty="0"/>
                        <a:t>Join Now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Explore Brands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235650"/>
                  </a:ext>
                </a:extLst>
              </a:tr>
              <a:tr h="10795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>
                          <a:solidFill>
                            <a:schemeClr val="accent2"/>
                          </a:solidFill>
                          <a:latin typeface="+mn-lt"/>
                        </a:rPr>
                        <a:t>Rationale</a:t>
                      </a:r>
                    </a:p>
                  </a:txBody>
                  <a:tcPr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50" dirty="0"/>
                        <a:t>Default education for guests who do not have any further data signals for personalization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Interest and educate the guest with a deeper dive of the portfolio of brands to encourage time spent on site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50" dirty="0"/>
                        <a:t>Default education for guests who do not have any further data signals for personalization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Interest and educate the guest with a deeper dive of the portfolio of brands to encourage time spent on site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914739"/>
                  </a:ext>
                </a:extLst>
              </a:tr>
              <a:tr h="10795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accent2"/>
                          </a:solidFill>
                          <a:latin typeface="+mn-lt"/>
                        </a:rPr>
                        <a:t>Re-Engagement Touches</a:t>
                      </a:r>
                    </a:p>
                  </a:txBody>
                  <a:tcPr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dirty="0">
                          <a:latin typeface="+mn-lt"/>
                        </a:rPr>
                        <a:t>Member – 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dirty="0">
                          <a:latin typeface="+mn-lt"/>
                        </a:rPr>
                        <a:t>Non-Member – 3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dirty="0">
                          <a:latin typeface="+mn-lt"/>
                        </a:rPr>
                        <a:t>Non-Member -2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dirty="0">
                          <a:latin typeface="+mn-lt"/>
                        </a:rPr>
                        <a:t>Non-Member – 3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408123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69B8E9F6-3FCC-7C1A-E0AB-BCFD1342B638}"/>
              </a:ext>
            </a:extLst>
          </p:cNvPr>
          <p:cNvSpPr/>
          <p:nvPr/>
        </p:nvSpPr>
        <p:spPr>
          <a:xfrm>
            <a:off x="9247367" y="722480"/>
            <a:ext cx="2303656" cy="5733979"/>
          </a:xfrm>
          <a:prstGeom prst="rect">
            <a:avLst/>
          </a:prstGeom>
          <a:solidFill>
            <a:srgbClr val="F6D012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94C095-EF6C-8495-E98E-8AE9DEB6791A}"/>
              </a:ext>
            </a:extLst>
          </p:cNvPr>
          <p:cNvSpPr txBox="1"/>
          <p:nvPr/>
        </p:nvSpPr>
        <p:spPr>
          <a:xfrm>
            <a:off x="7557506" y="859643"/>
            <a:ext cx="1012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8ADB28-1551-D0A4-33BF-F6576FF1119B}"/>
              </a:ext>
            </a:extLst>
          </p:cNvPr>
          <p:cNvSpPr txBox="1"/>
          <p:nvPr/>
        </p:nvSpPr>
        <p:spPr>
          <a:xfrm>
            <a:off x="9163050" y="677248"/>
            <a:ext cx="24860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NEW* </a:t>
            </a:r>
          </a:p>
          <a:p>
            <a:pPr algn="ctr"/>
            <a:r>
              <a:rPr lang="en-US" sz="1200" dirty="0"/>
              <a:t>(assuming old content cannot be reused)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006499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F3812-C524-5488-97C3-82E194B63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626" y="164062"/>
            <a:ext cx="10848747" cy="627554"/>
          </a:xfrm>
        </p:spPr>
        <p:txBody>
          <a:bodyPr/>
          <a:lstStyle/>
          <a:p>
            <a:r>
              <a:rPr lang="en-US"/>
              <a:t>Download App Modules</a:t>
            </a:r>
            <a:br>
              <a:rPr lang="en-US"/>
            </a:br>
            <a:r>
              <a:rPr lang="en-US" sz="2400">
                <a:solidFill>
                  <a:schemeClr val="accent1"/>
                </a:solidFill>
              </a:rPr>
              <a:t>Primary Modules</a:t>
            </a:r>
            <a:endParaRPr lang="en-US">
              <a:solidFill>
                <a:schemeClr val="accent1"/>
              </a:solidFill>
            </a:endParaRPr>
          </a:p>
        </p:txBody>
      </p:sp>
      <p:graphicFrame>
        <p:nvGraphicFramePr>
          <p:cNvPr id="3" name="Table 8">
            <a:extLst>
              <a:ext uri="{FF2B5EF4-FFF2-40B4-BE49-F238E27FC236}">
                <a16:creationId xmlns:a16="http://schemas.microsoft.com/office/drawing/2014/main" id="{A40270ED-81FA-CC76-FA1E-1BC42B1720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23373"/>
              </p:ext>
            </p:extLst>
          </p:nvPr>
        </p:nvGraphicFramePr>
        <p:xfrm>
          <a:off x="211138" y="791616"/>
          <a:ext cx="11083395" cy="510769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68356">
                  <a:extLst>
                    <a:ext uri="{9D8B030D-6E8A-4147-A177-3AD203B41FA5}">
                      <a16:colId xmlns:a16="http://schemas.microsoft.com/office/drawing/2014/main" val="112656827"/>
                    </a:ext>
                  </a:extLst>
                </a:gridCol>
                <a:gridCol w="2329850">
                  <a:extLst>
                    <a:ext uri="{9D8B030D-6E8A-4147-A177-3AD203B41FA5}">
                      <a16:colId xmlns:a16="http://schemas.microsoft.com/office/drawing/2014/main" val="2465635385"/>
                    </a:ext>
                  </a:extLst>
                </a:gridCol>
                <a:gridCol w="2277669">
                  <a:extLst>
                    <a:ext uri="{9D8B030D-6E8A-4147-A177-3AD203B41FA5}">
                      <a16:colId xmlns:a16="http://schemas.microsoft.com/office/drawing/2014/main" val="575982423"/>
                    </a:ext>
                  </a:extLst>
                </a:gridCol>
                <a:gridCol w="2303760">
                  <a:extLst>
                    <a:ext uri="{9D8B030D-6E8A-4147-A177-3AD203B41FA5}">
                      <a16:colId xmlns:a16="http://schemas.microsoft.com/office/drawing/2014/main" val="1848822445"/>
                    </a:ext>
                  </a:extLst>
                </a:gridCol>
                <a:gridCol w="2303760">
                  <a:extLst>
                    <a:ext uri="{9D8B030D-6E8A-4147-A177-3AD203B41FA5}">
                      <a16:colId xmlns:a16="http://schemas.microsoft.com/office/drawing/2014/main" val="3789036630"/>
                    </a:ext>
                  </a:extLst>
                </a:gridCol>
              </a:tblGrid>
              <a:tr h="444717">
                <a:tc>
                  <a:txBody>
                    <a:bodyPr/>
                    <a:lstStyle/>
                    <a:p>
                      <a:endParaRPr lang="en-US" sz="1000">
                        <a:latin typeface="+mn-lt"/>
                      </a:endParaRPr>
                    </a:p>
                  </a:txBody>
                  <a:tcP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38" rtl="0" eaLnBrk="1" latinLnBrk="0" hangingPunct="1"/>
                      <a:r>
                        <a:rPr lang="en-US" sz="11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4A: Download the App – No Reservation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4B: Download the App – With Reservation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4C: Download the App – With Luxury Reservation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38" rtl="0" eaLnBrk="1" latinLnBrk="0" hangingPunct="1"/>
                      <a:r>
                        <a:rPr lang="en-US" sz="11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4D. Digital Nurture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48065"/>
                  </a:ext>
                </a:extLst>
              </a:tr>
              <a:tr h="786808"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chemeClr val="accent2"/>
                          </a:solidFill>
                          <a:latin typeface="+mn-lt"/>
                        </a:rPr>
                        <a:t>Target Audience(s)</a:t>
                      </a:r>
                    </a:p>
                  </a:txBody>
                  <a:tcPr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050" b="0" dirty="0"/>
                        <a:t>Members who have not downloaded the app, no upcoming stay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050" b="0" dirty="0"/>
                        <a:t>Members who have not downloaded the app with upcoming stay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050" b="0" dirty="0"/>
                        <a:t>Members who have not downloaded the app and have an upcoming luxury stay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050" b="0" dirty="0"/>
                        <a:t>Members who have downloaded the app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041871"/>
                  </a:ext>
                </a:extLst>
              </a:tr>
              <a:tr h="786808"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chemeClr val="accent2"/>
                          </a:solidFill>
                          <a:latin typeface="+mn-lt"/>
                        </a:rPr>
                        <a:t>Description</a:t>
                      </a:r>
                    </a:p>
                  </a:txBody>
                  <a:tcPr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/>
                        <a:t>Encourage the member to download the app for convenience from reservation to stay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/>
                        <a:t>Encourage the member to download the app to enhance their upcoming stay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/>
                        <a:t>Encourage the member to download the app to enhance their upcoming stay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/>
                        <a:t>Encourage app usage by diving deeper into more benefits of the app (e.g. ordering room service)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684654"/>
                  </a:ext>
                </a:extLst>
              </a:tr>
              <a:tr h="1265734"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chemeClr val="accent2"/>
                          </a:solidFill>
                          <a:latin typeface="+mn-lt"/>
                        </a:rPr>
                        <a:t>Creative Treatment</a:t>
                      </a:r>
                    </a:p>
                  </a:txBody>
                  <a:tcPr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050"/>
                        <a:t>Consider making a mention of booking direct to reinforce that message (if possible)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050"/>
                        <a:t>Focus on making the value prop more about how the app will help them maximize their upcoming stay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/>
                        <a:t>Luxury imagery / copy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/>
                        <a:t>Focus on features that may appeal more to luxury audience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/>
                        <a:t>N/A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612374"/>
                  </a:ext>
                </a:extLst>
              </a:tr>
              <a:tr h="193851"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chemeClr val="accent2"/>
                          </a:solidFill>
                          <a:latin typeface="+mn-lt"/>
                        </a:rPr>
                        <a:t>CTA</a:t>
                      </a:r>
                    </a:p>
                  </a:txBody>
                  <a:tcPr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050"/>
                        <a:t>Download the App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050"/>
                        <a:t>Download the App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050"/>
                        <a:t>Download the App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050"/>
                        <a:t>Open Your App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235650"/>
                  </a:ext>
                </a:extLst>
              </a:tr>
              <a:tr h="10262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>
                          <a:solidFill>
                            <a:schemeClr val="accent2"/>
                          </a:solidFill>
                          <a:latin typeface="+mn-lt"/>
                        </a:rPr>
                        <a:t>Rationale</a:t>
                      </a:r>
                    </a:p>
                  </a:txBody>
                  <a:tcPr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50"/>
                        <a:t>Members who download the app tend to be more valuable and engaged, we to encourage app engagement early in the guest’s journey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50"/>
                        <a:t>Members who download the app tend to be more valuable and engaged, we to encourage app engagement early in the guest’s journey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50"/>
                        <a:t>Members who download the app tend to be more valuable and engaged, we to encourage app engagement early in the guest’s journey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50"/>
                        <a:t>Encourage repeat visits and usage of the app to make it habitual for the guest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914739"/>
                  </a:ext>
                </a:extLst>
              </a:tr>
              <a:tr h="5382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accent2"/>
                          </a:solidFill>
                          <a:latin typeface="+mn-lt"/>
                        </a:rPr>
                        <a:t>Re-Engagement Touches</a:t>
                      </a:r>
                    </a:p>
                  </a:txBody>
                  <a:tcPr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dirty="0">
                          <a:latin typeface="+mn-lt"/>
                        </a:rPr>
                        <a:t>Member – 3B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dirty="0">
                          <a:latin typeface="+mn-lt"/>
                        </a:rPr>
                        <a:t>Member – 3B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dirty="0">
                          <a:latin typeface="+mn-lt"/>
                        </a:rPr>
                        <a:t>Member – 3B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dirty="0">
                          <a:latin typeface="+mn-lt"/>
                        </a:rPr>
                        <a:t>Member – 3A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6134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37799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F3812-C524-5488-97C3-82E194B63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Offer Modules</a:t>
            </a:r>
            <a:br>
              <a:rPr lang="en-US" dirty="0"/>
            </a:br>
            <a:r>
              <a:rPr lang="en-US" sz="2400" dirty="0">
                <a:solidFill>
                  <a:schemeClr val="accent1"/>
                </a:solidFill>
              </a:rPr>
              <a:t>Primary Modules</a:t>
            </a:r>
            <a:endParaRPr lang="en-US" dirty="0">
              <a:solidFill>
                <a:schemeClr val="accent1"/>
              </a:solidFill>
            </a:endParaRPr>
          </a:p>
        </p:txBody>
      </p:sp>
      <p:graphicFrame>
        <p:nvGraphicFramePr>
          <p:cNvPr id="3" name="Table 8">
            <a:extLst>
              <a:ext uri="{FF2B5EF4-FFF2-40B4-BE49-F238E27FC236}">
                <a16:creationId xmlns:a16="http://schemas.microsoft.com/office/drawing/2014/main" id="{A40270ED-81FA-CC76-FA1E-1BC42B1720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464000"/>
              </p:ext>
            </p:extLst>
          </p:nvPr>
        </p:nvGraphicFramePr>
        <p:xfrm>
          <a:off x="377940" y="1370810"/>
          <a:ext cx="10662592" cy="489749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97420">
                  <a:extLst>
                    <a:ext uri="{9D8B030D-6E8A-4147-A177-3AD203B41FA5}">
                      <a16:colId xmlns:a16="http://schemas.microsoft.com/office/drawing/2014/main" val="112656827"/>
                    </a:ext>
                  </a:extLst>
                </a:gridCol>
                <a:gridCol w="2216293">
                  <a:extLst>
                    <a:ext uri="{9D8B030D-6E8A-4147-A177-3AD203B41FA5}">
                      <a16:colId xmlns:a16="http://schemas.microsoft.com/office/drawing/2014/main" val="2465635385"/>
                    </a:ext>
                  </a:extLst>
                </a:gridCol>
                <a:gridCol w="2216293">
                  <a:extLst>
                    <a:ext uri="{9D8B030D-6E8A-4147-A177-3AD203B41FA5}">
                      <a16:colId xmlns:a16="http://schemas.microsoft.com/office/drawing/2014/main" val="1848822445"/>
                    </a:ext>
                  </a:extLst>
                </a:gridCol>
                <a:gridCol w="2216293">
                  <a:extLst>
                    <a:ext uri="{9D8B030D-6E8A-4147-A177-3AD203B41FA5}">
                      <a16:colId xmlns:a16="http://schemas.microsoft.com/office/drawing/2014/main" val="3789036630"/>
                    </a:ext>
                  </a:extLst>
                </a:gridCol>
                <a:gridCol w="2216293">
                  <a:extLst>
                    <a:ext uri="{9D8B030D-6E8A-4147-A177-3AD203B41FA5}">
                      <a16:colId xmlns:a16="http://schemas.microsoft.com/office/drawing/2014/main" val="3631062418"/>
                    </a:ext>
                  </a:extLst>
                </a:gridCol>
              </a:tblGrid>
              <a:tr h="433574">
                <a:tc>
                  <a:txBody>
                    <a:bodyPr/>
                    <a:lstStyle/>
                    <a:p>
                      <a:endParaRPr lang="en-US" sz="1000">
                        <a:latin typeface="+mn-lt"/>
                      </a:endParaRPr>
                    </a:p>
                  </a:txBody>
                  <a:tcP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38" rtl="0" eaLnBrk="1" latinLnBrk="0" hangingPunct="1"/>
                      <a:r>
                        <a:rPr lang="en-US" sz="11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5A: Rate Offer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5C. Global Promo (Register)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38" rtl="0" eaLnBrk="1" latinLnBrk="0" hangingPunct="1"/>
                      <a:r>
                        <a:rPr lang="en-US" sz="11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5D. Hurdle Promotion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+mn-lt"/>
                        </a:rPr>
                        <a:t>5E. No Promo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48065"/>
                  </a:ext>
                </a:extLst>
              </a:tr>
              <a:tr h="1393630"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chemeClr val="accent2"/>
                          </a:solidFill>
                          <a:latin typeface="+mn-lt"/>
                        </a:rPr>
                        <a:t>Target Audience(s)</a:t>
                      </a:r>
                    </a:p>
                  </a:txBody>
                  <a:tcPr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050" b="0" dirty="0"/>
                        <a:t>Members who qualify for Rate Offer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050" b="0" dirty="0"/>
                        <a:t>Members who qualify for Global Promo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050" b="0" dirty="0"/>
                        <a:t>Members who qualify for New hurdle promotion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050" b="0" dirty="0"/>
                        <a:t>Members who do not qualify for nay offer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041871"/>
                  </a:ext>
                </a:extLst>
              </a:tr>
              <a:tr h="743269"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chemeClr val="accent2"/>
                          </a:solidFill>
                          <a:latin typeface="+mn-lt"/>
                        </a:rPr>
                        <a:t>Description</a:t>
                      </a:r>
                    </a:p>
                  </a:txBody>
                  <a:tcPr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/>
                        <a:t>Gated rate offer offering a % off their next booking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/>
                        <a:t>Global Promotion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/>
                        <a:t>New, evergreen points promotion for guests who do not meet Rate, ATM, or Global Promotion criteria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>
                          <a:latin typeface="+mn-lt"/>
                        </a:rPr>
                        <a:t>General booking message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684654"/>
                  </a:ext>
                </a:extLst>
              </a:tr>
              <a:tr h="767934"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chemeClr val="accent2"/>
                          </a:solidFill>
                          <a:latin typeface="+mn-lt"/>
                        </a:rPr>
                        <a:t>Creative Treatment</a:t>
                      </a:r>
                    </a:p>
                  </a:txBody>
                  <a:tcPr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050"/>
                        <a:t>N/A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/>
                        <a:t>Re-use Global Promo Register creative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05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>
                          <a:latin typeface="+mn-lt"/>
                        </a:rPr>
                        <a:t>Consider seasonal messages (e.g. “Fall booking message with fall destination inspiration)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612374"/>
                  </a:ext>
                </a:extLst>
              </a:tr>
              <a:tr h="263241"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chemeClr val="accent2"/>
                          </a:solidFill>
                          <a:latin typeface="+mn-lt"/>
                        </a:rPr>
                        <a:t>CTA</a:t>
                      </a:r>
                    </a:p>
                  </a:txBody>
                  <a:tcPr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050"/>
                        <a:t>Register Now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50"/>
                        <a:t>Register Now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50"/>
                        <a:t>Register Now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Book Now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235650"/>
                  </a:ext>
                </a:extLst>
              </a:tr>
              <a:tr h="8671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>
                          <a:solidFill>
                            <a:schemeClr val="accent2"/>
                          </a:solidFill>
                          <a:latin typeface="+mn-lt"/>
                        </a:rPr>
                        <a:t>Rationale</a:t>
                      </a:r>
                    </a:p>
                  </a:txBody>
                  <a:tcPr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50"/>
                        <a:t>Incentive to help new members make their first booking and stay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50"/>
                        <a:t>Incentive to encourage the member to make their next booking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50"/>
                        <a:t>Incentive to encourage the member to make their next booking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>
                          <a:latin typeface="+mn-lt"/>
                        </a:rPr>
                        <a:t>Member does not need any additional offers as they have already made 2+ stays or bookings and do not meet ATM or Global Promo criteria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914739"/>
                  </a:ext>
                </a:extLst>
              </a:tr>
              <a:tr h="4287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accent2"/>
                          </a:solidFill>
                          <a:latin typeface="+mn-lt"/>
                        </a:rPr>
                        <a:t>Re-Engagement Touches</a:t>
                      </a:r>
                    </a:p>
                  </a:txBody>
                  <a:tcPr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Member – 4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Member – 4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Member – 4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Member – 4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865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10526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F3812-C524-5488-97C3-82E194B63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Offer Registration Reminder Modules</a:t>
            </a:r>
            <a:br>
              <a:rPr lang="en-US"/>
            </a:br>
            <a:r>
              <a:rPr lang="en-US" sz="2400">
                <a:solidFill>
                  <a:schemeClr val="accent1"/>
                </a:solidFill>
              </a:rPr>
              <a:t>Primary Modules</a:t>
            </a:r>
            <a:endParaRPr lang="en-US">
              <a:solidFill>
                <a:schemeClr val="accent1"/>
              </a:solidFill>
            </a:endParaRPr>
          </a:p>
        </p:txBody>
      </p:sp>
      <p:graphicFrame>
        <p:nvGraphicFramePr>
          <p:cNvPr id="3" name="Table 8">
            <a:extLst>
              <a:ext uri="{FF2B5EF4-FFF2-40B4-BE49-F238E27FC236}">
                <a16:creationId xmlns:a16="http://schemas.microsoft.com/office/drawing/2014/main" id="{A40270ED-81FA-CC76-FA1E-1BC42B1720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765791"/>
              </p:ext>
            </p:extLst>
          </p:nvPr>
        </p:nvGraphicFramePr>
        <p:xfrm>
          <a:off x="495543" y="1672962"/>
          <a:ext cx="5213474" cy="395840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14529">
                  <a:extLst>
                    <a:ext uri="{9D8B030D-6E8A-4147-A177-3AD203B41FA5}">
                      <a16:colId xmlns:a16="http://schemas.microsoft.com/office/drawing/2014/main" val="112656827"/>
                    </a:ext>
                  </a:extLst>
                </a:gridCol>
                <a:gridCol w="3298945">
                  <a:extLst>
                    <a:ext uri="{9D8B030D-6E8A-4147-A177-3AD203B41FA5}">
                      <a16:colId xmlns:a16="http://schemas.microsoft.com/office/drawing/2014/main" val="575982423"/>
                    </a:ext>
                  </a:extLst>
                </a:gridCol>
              </a:tblGrid>
              <a:tr h="270822">
                <a:tc>
                  <a:txBody>
                    <a:bodyPr/>
                    <a:lstStyle/>
                    <a:p>
                      <a:endParaRPr lang="en-US" sz="1000">
                        <a:latin typeface="+mn-lt"/>
                      </a:endParaRPr>
                    </a:p>
                  </a:txBody>
                  <a:tcP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6A. ATM Offer Registration Reminder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48065"/>
                  </a:ext>
                </a:extLst>
              </a:tr>
              <a:tr h="945636"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chemeClr val="accent2"/>
                          </a:solidFill>
                          <a:latin typeface="+mn-lt"/>
                        </a:rPr>
                        <a:t>Target Audience(s)</a:t>
                      </a:r>
                    </a:p>
                  </a:txBody>
                  <a:tcPr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050" b="0" dirty="0"/>
                        <a:t>Members who are ATM eligible but have not registered or booked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041871"/>
                  </a:ext>
                </a:extLst>
              </a:tr>
              <a:tr h="520751"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chemeClr val="accent2"/>
                          </a:solidFill>
                          <a:latin typeface="+mn-lt"/>
                        </a:rPr>
                        <a:t>Description</a:t>
                      </a:r>
                    </a:p>
                  </a:txBody>
                  <a:tcPr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/>
                        <a:t>Reminder of their offer, urgency to register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684654"/>
                  </a:ext>
                </a:extLst>
              </a:tr>
              <a:tr h="477078"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chemeClr val="accent2"/>
                          </a:solidFill>
                          <a:latin typeface="+mn-lt"/>
                        </a:rPr>
                        <a:t>Creative Treatment</a:t>
                      </a:r>
                    </a:p>
                  </a:txBody>
                  <a:tcPr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050"/>
                        <a:t>N/A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612374"/>
                  </a:ext>
                </a:extLst>
              </a:tr>
              <a:tr h="206008"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chemeClr val="accent2"/>
                          </a:solidFill>
                          <a:latin typeface="+mn-lt"/>
                        </a:rPr>
                        <a:t>CTA</a:t>
                      </a:r>
                    </a:p>
                  </a:txBody>
                  <a:tcPr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50"/>
                        <a:t>Register Now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235650"/>
                  </a:ext>
                </a:extLst>
              </a:tr>
              <a:tr h="7425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>
                          <a:solidFill>
                            <a:schemeClr val="accent2"/>
                          </a:solidFill>
                          <a:latin typeface="+mn-lt"/>
                        </a:rPr>
                        <a:t>Rationale</a:t>
                      </a:r>
                    </a:p>
                  </a:txBody>
                  <a:tcPr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Reinforce effectiveness of offer by remailing for non-respondents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914739"/>
                  </a:ext>
                </a:extLst>
              </a:tr>
              <a:tr h="7425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accent2"/>
                          </a:solidFill>
                          <a:latin typeface="+mn-lt"/>
                        </a:rPr>
                        <a:t>Re-Engagement Touches</a:t>
                      </a:r>
                    </a:p>
                  </a:txBody>
                  <a:tcPr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Member - 4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88292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5187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87EB3-1986-5A0D-DE41-9C395AE0C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936" y="345239"/>
            <a:ext cx="3525176" cy="1159192"/>
          </a:xfrm>
        </p:spPr>
        <p:txBody>
          <a:bodyPr/>
          <a:lstStyle/>
          <a:p>
            <a:r>
              <a:rPr lang="en-US"/>
              <a:t>Permission Pass</a:t>
            </a:r>
          </a:p>
        </p:txBody>
      </p:sp>
      <p:pic>
        <p:nvPicPr>
          <p:cNvPr id="4" name="Picture 18">
            <a:extLst>
              <a:ext uri="{FF2B5EF4-FFF2-40B4-BE49-F238E27FC236}">
                <a16:creationId xmlns:a16="http://schemas.microsoft.com/office/drawing/2014/main" id="{E5DA7D57-2873-6702-5AA5-A37244894F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20793" y="145323"/>
            <a:ext cx="884882" cy="884882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35964EB3-3745-F1F1-EDE7-292D94B35868}"/>
              </a:ext>
            </a:extLst>
          </p:cNvPr>
          <p:cNvSpPr txBox="1">
            <a:spLocks/>
          </p:cNvSpPr>
          <p:nvPr/>
        </p:nvSpPr>
        <p:spPr>
          <a:xfrm>
            <a:off x="485175" y="1903628"/>
            <a:ext cx="3568390" cy="562494"/>
          </a:xfrm>
          <a:prstGeom prst="rect">
            <a:avLst/>
          </a:prstGeom>
        </p:spPr>
        <p:txBody>
          <a:bodyPr>
            <a:noAutofit/>
          </a:bodyPr>
          <a:lstStyle>
            <a:lvl1pPr marL="238125" indent="-2381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lang="en-US" sz="18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2889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–"/>
              <a:tabLst/>
              <a:defRPr lang="en-US" sz="18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2013" indent="-2873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tabLst/>
              <a:defRPr lang="en-US" sz="18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9350" indent="-2873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&gt;"/>
              <a:tabLst/>
              <a:defRPr lang="en-US" sz="18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6688" indent="-2873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lang="en-US" sz="18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861F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Claritas sends an email to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eAppend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 list (one to Members and one to Non-Members) with the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option to opt-out of Marriott communications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166EBD-28A8-14DD-150A-DE4FAA2483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0258" y="1126862"/>
            <a:ext cx="3476267" cy="557414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4109269-583B-672C-BA97-7911CD850235}"/>
              </a:ext>
            </a:extLst>
          </p:cNvPr>
          <p:cNvSpPr/>
          <p:nvPr/>
        </p:nvSpPr>
        <p:spPr>
          <a:xfrm>
            <a:off x="563234" y="4029781"/>
            <a:ext cx="3568390" cy="15012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With final approval, Epsilon to send Permission Pass samples to Claritas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7708F5-64F9-750B-C8C5-6266D3C2F98E}"/>
              </a:ext>
            </a:extLst>
          </p:cNvPr>
          <p:cNvSpPr txBox="1"/>
          <p:nvPr/>
        </p:nvSpPr>
        <p:spPr>
          <a:xfrm>
            <a:off x="5418553" y="587764"/>
            <a:ext cx="1951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venir Next LT Pro" panose="020B0504020202020204" pitchFamily="34" charset="77"/>
                <a:ea typeface="+mn-ea"/>
                <a:cs typeface="+mn-cs"/>
              </a:rPr>
              <a:t>Member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11C4AF-ECEC-469B-667D-08FC2FAD4CED}"/>
              </a:ext>
            </a:extLst>
          </p:cNvPr>
          <p:cNvSpPr txBox="1"/>
          <p:nvPr/>
        </p:nvSpPr>
        <p:spPr>
          <a:xfrm>
            <a:off x="9042661" y="587764"/>
            <a:ext cx="1951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venir Next LT Pro" panose="020B0504020202020204" pitchFamily="34" charset="77"/>
                <a:ea typeface="+mn-ea"/>
                <a:cs typeface="+mn-cs"/>
              </a:rPr>
              <a:t>Non-Member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421F1F-41FE-663C-9F94-22D26AE049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9373" y="1126863"/>
            <a:ext cx="3429669" cy="557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2040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F3812-C524-5488-97C3-82E194B63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Stay (Book) Modules</a:t>
            </a:r>
            <a:br>
              <a:rPr lang="en-US"/>
            </a:br>
            <a:r>
              <a:rPr lang="en-US" sz="2400">
                <a:solidFill>
                  <a:schemeClr val="accent1"/>
                </a:solidFill>
              </a:rPr>
              <a:t>Primary Modules</a:t>
            </a:r>
            <a:endParaRPr lang="en-US">
              <a:solidFill>
                <a:schemeClr val="accent1"/>
              </a:solidFill>
            </a:endParaRPr>
          </a:p>
        </p:txBody>
      </p:sp>
      <p:graphicFrame>
        <p:nvGraphicFramePr>
          <p:cNvPr id="3" name="Table 8">
            <a:extLst>
              <a:ext uri="{FF2B5EF4-FFF2-40B4-BE49-F238E27FC236}">
                <a16:creationId xmlns:a16="http://schemas.microsoft.com/office/drawing/2014/main" id="{A40270ED-81FA-CC76-FA1E-1BC42B1720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8712270"/>
              </p:ext>
            </p:extLst>
          </p:nvPr>
        </p:nvGraphicFramePr>
        <p:xfrm>
          <a:off x="344487" y="1370811"/>
          <a:ext cx="10501091" cy="460908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58017">
                  <a:extLst>
                    <a:ext uri="{9D8B030D-6E8A-4147-A177-3AD203B41FA5}">
                      <a16:colId xmlns:a16="http://schemas.microsoft.com/office/drawing/2014/main" val="112656827"/>
                    </a:ext>
                  </a:extLst>
                </a:gridCol>
                <a:gridCol w="2203736">
                  <a:extLst>
                    <a:ext uri="{9D8B030D-6E8A-4147-A177-3AD203B41FA5}">
                      <a16:colId xmlns:a16="http://schemas.microsoft.com/office/drawing/2014/main" val="575982423"/>
                    </a:ext>
                  </a:extLst>
                </a:gridCol>
                <a:gridCol w="2178657">
                  <a:extLst>
                    <a:ext uri="{9D8B030D-6E8A-4147-A177-3AD203B41FA5}">
                      <a16:colId xmlns:a16="http://schemas.microsoft.com/office/drawing/2014/main" val="1848822445"/>
                    </a:ext>
                  </a:extLst>
                </a:gridCol>
                <a:gridCol w="2083545">
                  <a:extLst>
                    <a:ext uri="{9D8B030D-6E8A-4147-A177-3AD203B41FA5}">
                      <a16:colId xmlns:a16="http://schemas.microsoft.com/office/drawing/2014/main" val="3129170583"/>
                    </a:ext>
                  </a:extLst>
                </a:gridCol>
                <a:gridCol w="2377136">
                  <a:extLst>
                    <a:ext uri="{9D8B030D-6E8A-4147-A177-3AD203B41FA5}">
                      <a16:colId xmlns:a16="http://schemas.microsoft.com/office/drawing/2014/main" val="2958638986"/>
                    </a:ext>
                  </a:extLst>
                </a:gridCol>
              </a:tblGrid>
              <a:tr h="275721">
                <a:tc>
                  <a:txBody>
                    <a:bodyPr/>
                    <a:lstStyle/>
                    <a:p>
                      <a:endParaRPr lang="en-US" sz="1000">
                        <a:latin typeface="+mn-lt"/>
                      </a:endParaRPr>
                    </a:p>
                  </a:txBody>
                  <a:tcP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7B. ATM Offer Book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38" rtl="0" eaLnBrk="1" latinLnBrk="0" hangingPunct="1"/>
                      <a:r>
                        <a:rPr lang="en-US" sz="11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7C. Global Promo (Book)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7J. Acquisition Offer Book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7K. Generic Booking Non-Member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48065"/>
                  </a:ext>
                </a:extLst>
              </a:tr>
              <a:tr h="1271795"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chemeClr val="accent2"/>
                          </a:solidFill>
                          <a:latin typeface="+mn-lt"/>
                        </a:rPr>
                        <a:t>Target Audience(s)</a:t>
                      </a:r>
                    </a:p>
                  </a:txBody>
                  <a:tcPr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050" b="0" dirty="0"/>
                        <a:t>Members registered for ATM offer, and </a:t>
                      </a:r>
                      <a:r>
                        <a:rPr lang="en-US" sz="1050" b="1" dirty="0"/>
                        <a:t>have not completed offer</a:t>
                      </a:r>
                      <a:endParaRPr lang="en-US" sz="1050" b="1" dirty="0">
                        <a:highlight>
                          <a:srgbClr val="FFFF00"/>
                        </a:highlight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050" b="0" dirty="0"/>
                        <a:t>Members who have registered for Global Promo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050" b="0" dirty="0"/>
                        <a:t>Members who enrolled through the Acquisition Offer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050" b="0" dirty="0"/>
                        <a:t>Generic call for Non-Member to make a booking and reserve their next stay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041871"/>
                  </a:ext>
                </a:extLst>
              </a:tr>
              <a:tr h="533352"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chemeClr val="accent2"/>
                          </a:solidFill>
                          <a:latin typeface="+mn-lt"/>
                        </a:rPr>
                        <a:t>Description</a:t>
                      </a:r>
                    </a:p>
                  </a:txBody>
                  <a:tcPr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/>
                        <a:t>Call to book their next vacation now that they are successfully registered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/>
                        <a:t>Call to book their next vacation now that they are successfully registered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/>
                        <a:t>Call to book their next vacation now that they are successfully registered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>
                          <a:latin typeface="+mn-lt"/>
                        </a:rPr>
                        <a:t>General booking message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684654"/>
                  </a:ext>
                </a:extLst>
              </a:tr>
              <a:tr h="678291"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chemeClr val="accent2"/>
                          </a:solidFill>
                          <a:latin typeface="+mn-lt"/>
                        </a:rPr>
                        <a:t>Creative Treatment</a:t>
                      </a:r>
                    </a:p>
                  </a:txBody>
                  <a:tcPr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dirty="0"/>
                        <a:t>Mention the offer and offer specifics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dirty="0"/>
                        <a:t>Congratulate them on more rewarding travel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/>
                        <a:t>Re-use Global Promo Book creative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dirty="0"/>
                        <a:t>Mention the offer and offer specifics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dirty="0"/>
                        <a:t>Congratulate them on more rewarding travel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dirty="0"/>
                        <a:t>Leverage Americas demand gen offers / content where possible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612374"/>
                  </a:ext>
                </a:extLst>
              </a:tr>
              <a:tr h="275721"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chemeClr val="accent2"/>
                          </a:solidFill>
                          <a:latin typeface="+mn-lt"/>
                        </a:rPr>
                        <a:t>CTA</a:t>
                      </a:r>
                    </a:p>
                  </a:txBody>
                  <a:tcPr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Book Now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050"/>
                        <a:t>Book Now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/>
                        <a:t>Book Now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/>
                        <a:t>Book Now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235650"/>
                  </a:ext>
                </a:extLst>
              </a:tr>
              <a:tr h="7604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>
                          <a:solidFill>
                            <a:schemeClr val="accent2"/>
                          </a:solidFill>
                          <a:latin typeface="+mn-lt"/>
                        </a:rPr>
                        <a:t>Rationale</a:t>
                      </a:r>
                    </a:p>
                  </a:txBody>
                  <a:tcPr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Reminder for the guest to take advantage of their offer and motivate their next booking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Reminder for the guest to take advantage of their offer and motivate their next booking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Reminder for the guest to take advantage of their offer and motivate their next booking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Encourage next booking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914739"/>
                  </a:ext>
                </a:extLst>
              </a:tr>
              <a:tr h="7604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accent2"/>
                          </a:solidFill>
                          <a:latin typeface="+mn-lt"/>
                        </a:rPr>
                        <a:t>Re-Engagement Touches</a:t>
                      </a:r>
                    </a:p>
                  </a:txBody>
                  <a:tcPr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Member – 4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Member – 4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Member – 4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Non-Member – 4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622036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9B15B98A-EA18-1DB5-F790-96C6F22B8F47}"/>
              </a:ext>
            </a:extLst>
          </p:cNvPr>
          <p:cNvSpPr/>
          <p:nvPr/>
        </p:nvSpPr>
        <p:spPr>
          <a:xfrm>
            <a:off x="8413338" y="554587"/>
            <a:ext cx="2560247" cy="5625068"/>
          </a:xfrm>
          <a:prstGeom prst="rect">
            <a:avLst/>
          </a:prstGeom>
          <a:solidFill>
            <a:srgbClr val="F6D012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FDE38C-559E-27ED-06C4-C02028609375}"/>
              </a:ext>
            </a:extLst>
          </p:cNvPr>
          <p:cNvSpPr txBox="1"/>
          <p:nvPr/>
        </p:nvSpPr>
        <p:spPr>
          <a:xfrm>
            <a:off x="8472989" y="584968"/>
            <a:ext cx="22445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New*</a:t>
            </a:r>
          </a:p>
          <a:p>
            <a:pPr algn="ctr"/>
            <a:r>
              <a:rPr lang="en-US" sz="1200" dirty="0"/>
              <a:t>(assuming old content cannot be reused)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9019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F3812-C524-5488-97C3-82E194B63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Secondary Modules</a:t>
            </a:r>
            <a:endParaRPr lang="en-US">
              <a:solidFill>
                <a:schemeClr val="accent1"/>
              </a:solidFill>
            </a:endParaRPr>
          </a:p>
        </p:txBody>
      </p:sp>
      <p:graphicFrame>
        <p:nvGraphicFramePr>
          <p:cNvPr id="3" name="Table 8">
            <a:extLst>
              <a:ext uri="{FF2B5EF4-FFF2-40B4-BE49-F238E27FC236}">
                <a16:creationId xmlns:a16="http://schemas.microsoft.com/office/drawing/2014/main" id="{A40270ED-81FA-CC76-FA1E-1BC42B1720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457130"/>
              </p:ext>
            </p:extLst>
          </p:nvPr>
        </p:nvGraphicFramePr>
        <p:xfrm>
          <a:off x="344488" y="1370810"/>
          <a:ext cx="7789696" cy="53165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62054">
                  <a:extLst>
                    <a:ext uri="{9D8B030D-6E8A-4147-A177-3AD203B41FA5}">
                      <a16:colId xmlns:a16="http://schemas.microsoft.com/office/drawing/2014/main" val="112656827"/>
                    </a:ext>
                  </a:extLst>
                </a:gridCol>
                <a:gridCol w="2154321">
                  <a:extLst>
                    <a:ext uri="{9D8B030D-6E8A-4147-A177-3AD203B41FA5}">
                      <a16:colId xmlns:a16="http://schemas.microsoft.com/office/drawing/2014/main" val="1848822445"/>
                    </a:ext>
                  </a:extLst>
                </a:gridCol>
                <a:gridCol w="2095319">
                  <a:extLst>
                    <a:ext uri="{9D8B030D-6E8A-4147-A177-3AD203B41FA5}">
                      <a16:colId xmlns:a16="http://schemas.microsoft.com/office/drawing/2014/main" val="3789036630"/>
                    </a:ext>
                  </a:extLst>
                </a:gridCol>
                <a:gridCol w="2078002">
                  <a:extLst>
                    <a:ext uri="{9D8B030D-6E8A-4147-A177-3AD203B41FA5}">
                      <a16:colId xmlns:a16="http://schemas.microsoft.com/office/drawing/2014/main" val="3651472055"/>
                    </a:ext>
                  </a:extLst>
                </a:gridCol>
              </a:tblGrid>
              <a:tr h="362886">
                <a:tc>
                  <a:txBody>
                    <a:bodyPr/>
                    <a:lstStyle/>
                    <a:p>
                      <a:endParaRPr lang="en-US" sz="1000">
                        <a:latin typeface="+mn-lt"/>
                      </a:endParaRPr>
                    </a:p>
                  </a:txBody>
                  <a:tcP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bg1"/>
                          </a:solidFill>
                          <a:latin typeface="+mn-lt"/>
                        </a:rPr>
                        <a:t>S2. Profile Completion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bg1"/>
                          </a:solidFill>
                          <a:latin typeface="+mn-lt"/>
                        </a:rPr>
                        <a:t>S3. Brand farm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bg1"/>
                          </a:solidFill>
                          <a:latin typeface="+mn-lt"/>
                        </a:rPr>
                        <a:t>S4. Luxury Brand Spotlight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48065"/>
                  </a:ext>
                </a:extLst>
              </a:tr>
              <a:tr h="866342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accent2"/>
                          </a:solidFill>
                          <a:latin typeface="+mn-lt"/>
                        </a:rPr>
                        <a:t>Audience Criteria (Prioritization may vary by module)</a:t>
                      </a:r>
                    </a:p>
                  </a:txBody>
                  <a:tcPr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Members who have not completed their profile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dirty="0">
                          <a:latin typeface="+mn-lt"/>
                        </a:rPr>
                        <a:t>Members with no luxury stay or reservation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dirty="0">
                          <a:latin typeface="+mn-lt"/>
                        </a:rPr>
                        <a:t>Members with luxury stay or reservation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041871"/>
                  </a:ext>
                </a:extLst>
              </a:tr>
              <a:tr h="823752"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chemeClr val="accent2"/>
                          </a:solidFill>
                          <a:latin typeface="+mn-lt"/>
                        </a:rPr>
                        <a:t>Description</a:t>
                      </a:r>
                    </a:p>
                  </a:txBody>
                  <a:tcPr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>
                          <a:latin typeface="+mn-lt"/>
                        </a:rPr>
                        <a:t>Module to encourage guests to complete their online profile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>
                          <a:latin typeface="+mn-lt"/>
                        </a:rPr>
                        <a:t>Module to highlight the breadth of Marriott Bonvoy brands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000">
                          <a:latin typeface="+mn-lt"/>
                        </a:rPr>
                        <a:t>Module to highlight of luxury brands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684654"/>
                  </a:ext>
                </a:extLst>
              </a:tr>
              <a:tr h="577532"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chemeClr val="accent2"/>
                          </a:solidFill>
                          <a:latin typeface="+mn-lt"/>
                        </a:rPr>
                        <a:t>Creative Treatment</a:t>
                      </a:r>
                    </a:p>
                  </a:txBody>
                  <a:tcPr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>
                          <a:latin typeface="+mn-lt"/>
                        </a:rPr>
                        <a:t>N/A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000">
                          <a:latin typeface="+mn-lt"/>
                        </a:rPr>
                        <a:t>Include brand logos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>
                          <a:latin typeface="+mn-lt"/>
                        </a:rPr>
                        <a:t>Include brand logos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612374"/>
                  </a:ext>
                </a:extLst>
              </a:tr>
              <a:tr h="336966"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chemeClr val="accent2"/>
                          </a:solidFill>
                          <a:latin typeface="+mn-lt"/>
                        </a:rPr>
                        <a:t>CTA</a:t>
                      </a:r>
                    </a:p>
                  </a:txBody>
                  <a:tcPr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Complete Your Profile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Explore our Portfolio of Hotels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Find Your Perfect Match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235650"/>
                  </a:ext>
                </a:extLst>
              </a:tr>
              <a:tr h="11745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>
                          <a:solidFill>
                            <a:schemeClr val="accent2"/>
                          </a:solidFill>
                          <a:latin typeface="+mn-lt"/>
                        </a:rPr>
                        <a:t>Rationale</a:t>
                      </a:r>
                    </a:p>
                  </a:txBody>
                  <a:tcPr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>
                          <a:latin typeface="+mn-lt"/>
                        </a:rPr>
                        <a:t>Collect their stay and booking preferences to meet their expectations with every reservation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>
                          <a:latin typeface="+mn-lt"/>
                        </a:rPr>
                        <a:t>Educate the member on the Marriott Bonvoy brands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>
                          <a:latin typeface="+mn-lt"/>
                        </a:rPr>
                        <a:t>Highlight the luxury brands to maximize relevance to the audience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914739"/>
                  </a:ext>
                </a:extLst>
              </a:tr>
              <a:tr h="11745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accent2"/>
                          </a:solidFill>
                          <a:latin typeface="+mn-lt"/>
                        </a:rPr>
                        <a:t>Re-Engagement Touches</a:t>
                      </a:r>
                    </a:p>
                  </a:txBody>
                  <a:tcPr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dirty="0">
                          <a:latin typeface="+mn-lt"/>
                        </a:rPr>
                        <a:t>Member – 1, 2, 3A, 3B, 4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dirty="0">
                          <a:latin typeface="+mn-lt"/>
                        </a:rPr>
                        <a:t>Member – 1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dirty="0">
                          <a:latin typeface="+mn-lt"/>
                        </a:rPr>
                        <a:t>Non-Member - 1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dirty="0">
                          <a:latin typeface="+mn-lt"/>
                        </a:rPr>
                        <a:t>Member – 1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24953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52604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F3812-C524-5488-97C3-82E194B63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Secondary Modules</a:t>
            </a:r>
            <a:endParaRPr lang="en-US">
              <a:solidFill>
                <a:schemeClr val="accent1"/>
              </a:solidFill>
            </a:endParaRPr>
          </a:p>
        </p:txBody>
      </p:sp>
      <p:graphicFrame>
        <p:nvGraphicFramePr>
          <p:cNvPr id="3" name="Table 8">
            <a:extLst>
              <a:ext uri="{FF2B5EF4-FFF2-40B4-BE49-F238E27FC236}">
                <a16:creationId xmlns:a16="http://schemas.microsoft.com/office/drawing/2014/main" id="{A40270ED-81FA-CC76-FA1E-1BC42B1720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399566"/>
              </p:ext>
            </p:extLst>
          </p:nvPr>
        </p:nvGraphicFramePr>
        <p:xfrm>
          <a:off x="344488" y="1370810"/>
          <a:ext cx="9620453" cy="543655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42663">
                  <a:extLst>
                    <a:ext uri="{9D8B030D-6E8A-4147-A177-3AD203B41FA5}">
                      <a16:colId xmlns:a16="http://schemas.microsoft.com/office/drawing/2014/main" val="112656827"/>
                    </a:ext>
                  </a:extLst>
                </a:gridCol>
                <a:gridCol w="1655558">
                  <a:extLst>
                    <a:ext uri="{9D8B030D-6E8A-4147-A177-3AD203B41FA5}">
                      <a16:colId xmlns:a16="http://schemas.microsoft.com/office/drawing/2014/main" val="2465635385"/>
                    </a:ext>
                  </a:extLst>
                </a:gridCol>
                <a:gridCol w="1655558">
                  <a:extLst>
                    <a:ext uri="{9D8B030D-6E8A-4147-A177-3AD203B41FA5}">
                      <a16:colId xmlns:a16="http://schemas.microsoft.com/office/drawing/2014/main" val="575982423"/>
                    </a:ext>
                  </a:extLst>
                </a:gridCol>
                <a:gridCol w="1655558">
                  <a:extLst>
                    <a:ext uri="{9D8B030D-6E8A-4147-A177-3AD203B41FA5}">
                      <a16:colId xmlns:a16="http://schemas.microsoft.com/office/drawing/2014/main" val="1848822445"/>
                    </a:ext>
                  </a:extLst>
                </a:gridCol>
                <a:gridCol w="1655558">
                  <a:extLst>
                    <a:ext uri="{9D8B030D-6E8A-4147-A177-3AD203B41FA5}">
                      <a16:colId xmlns:a16="http://schemas.microsoft.com/office/drawing/2014/main" val="3789036630"/>
                    </a:ext>
                  </a:extLst>
                </a:gridCol>
                <a:gridCol w="1655558">
                  <a:extLst>
                    <a:ext uri="{9D8B030D-6E8A-4147-A177-3AD203B41FA5}">
                      <a16:colId xmlns:a16="http://schemas.microsoft.com/office/drawing/2014/main" val="3651472055"/>
                    </a:ext>
                  </a:extLst>
                </a:gridCol>
              </a:tblGrid>
              <a:tr h="351509">
                <a:tc>
                  <a:txBody>
                    <a:bodyPr/>
                    <a:lstStyle/>
                    <a:p>
                      <a:endParaRPr lang="en-US" sz="1000">
                        <a:latin typeface="+mn-lt"/>
                      </a:endParaRPr>
                    </a:p>
                  </a:txBody>
                  <a:tcP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latin typeface="+mn-lt"/>
                        </a:rPr>
                        <a:t>S6. Book Direct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latin typeface="+mn-lt"/>
                        </a:rPr>
                        <a:t>S7. Social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latin typeface="+mn-lt"/>
                        </a:rPr>
                        <a:t>S8. Global Promo (Register)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latin typeface="+mn-lt"/>
                        </a:rPr>
                        <a:t>S9. Global Promo (Book)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latin typeface="+mn-lt"/>
                        </a:rPr>
                        <a:t>S10. Download App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48065"/>
                  </a:ext>
                </a:extLst>
              </a:tr>
              <a:tr h="839182"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chemeClr val="accent2"/>
                          </a:solidFill>
                          <a:latin typeface="+mn-lt"/>
                        </a:rPr>
                        <a:t>Audience Criteria (Prioritization may vary by module)</a:t>
                      </a:r>
                    </a:p>
                  </a:txBody>
                  <a:tcPr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000">
                          <a:latin typeface="+mn-lt"/>
                        </a:rPr>
                        <a:t>N/A</a:t>
                      </a:r>
                      <a:endParaRPr lang="en-US" sz="1000" b="0"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000" b="0">
                          <a:latin typeface="+mn-lt"/>
                        </a:rPr>
                        <a:t>N/A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Global promo in market; member has not registered</a:t>
                      </a:r>
                    </a:p>
                    <a:p>
                      <a:pPr marL="171450" marR="0" lvl="0" indent="-171450" algn="l" defTabSz="9144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 new member did not qualify for global promotion heroes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Global promo in market; member HAS registered</a:t>
                      </a:r>
                    </a:p>
                    <a:p>
                      <a:pPr marL="171450" marR="0" lvl="0" indent="-171450" algn="l" defTabSz="9144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 new member did not qualify for global promotion heroes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dirty="0">
                          <a:latin typeface="+mn-lt"/>
                        </a:rPr>
                        <a:t>Members who have not downloaded the app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041871"/>
                  </a:ext>
                </a:extLst>
              </a:tr>
              <a:tr h="797927"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chemeClr val="accent2"/>
                          </a:solidFill>
                          <a:latin typeface="+mn-lt"/>
                        </a:rPr>
                        <a:t>Description</a:t>
                      </a:r>
                    </a:p>
                  </a:txBody>
                  <a:tcPr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>
                          <a:latin typeface="+mn-lt"/>
                        </a:rPr>
                        <a:t>Module reminding the guest that they must book direct to get the best benefits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>
                          <a:latin typeface="+mn-lt"/>
                        </a:rPr>
                        <a:t>Module to promote engagement with Marriott Bonvoy social channels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>
                          <a:latin typeface="+mn-lt"/>
                        </a:rPr>
                        <a:t>Module to encourage the member to register for the Global Promotion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>
                          <a:latin typeface="+mn-lt"/>
                        </a:rPr>
                        <a:t>Module to remind the member they have registered for Global Promo and can earn even more points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000">
                          <a:latin typeface="+mn-lt"/>
                        </a:rPr>
                        <a:t>Module reminding the new member to download the app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684654"/>
                  </a:ext>
                </a:extLst>
              </a:tr>
              <a:tr h="559426"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chemeClr val="accent2"/>
                          </a:solidFill>
                          <a:latin typeface="+mn-lt"/>
                        </a:rPr>
                        <a:t>Creative Treatment</a:t>
                      </a:r>
                    </a:p>
                  </a:txBody>
                  <a:tcPr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000">
                          <a:latin typeface="+mn-lt"/>
                        </a:rPr>
                        <a:t>N/A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>
                          <a:latin typeface="+mn-lt"/>
                        </a:rPr>
                        <a:t>N/A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>
                          <a:latin typeface="+mn-lt"/>
                        </a:rPr>
                        <a:t>N/A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000">
                          <a:latin typeface="+mn-lt"/>
                        </a:rPr>
                        <a:t>N/A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>
                          <a:latin typeface="+mn-lt"/>
                        </a:rPr>
                        <a:t>N/A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612374"/>
                  </a:ext>
                </a:extLst>
              </a:tr>
              <a:tr h="315658"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chemeClr val="accent2"/>
                          </a:solidFill>
                          <a:latin typeface="+mn-lt"/>
                        </a:rPr>
                        <a:t>CTA</a:t>
                      </a:r>
                    </a:p>
                  </a:txBody>
                  <a:tcPr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000">
                          <a:latin typeface="+mn-lt"/>
                        </a:rPr>
                        <a:t>Book Now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Get inspired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Register Now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Book Now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Download the App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235650"/>
                  </a:ext>
                </a:extLst>
              </a:tr>
              <a:tr h="11377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>
                          <a:solidFill>
                            <a:schemeClr val="accent2"/>
                          </a:solidFill>
                          <a:latin typeface="+mn-lt"/>
                        </a:rPr>
                        <a:t>Rationale</a:t>
                      </a:r>
                    </a:p>
                  </a:txBody>
                  <a:tcPr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>
                          <a:latin typeface="+mn-lt"/>
                        </a:rPr>
                        <a:t>Booking direct maximizes Marriott revenue and guest benefit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>
                          <a:latin typeface="+mn-lt"/>
                        </a:rPr>
                        <a:t>Promote digital engagement across all owned channels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>
                          <a:latin typeface="+mn-lt"/>
                        </a:rPr>
                        <a:t>Global promotion can be an incentive to encourage additional bookings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>
                          <a:latin typeface="+mn-lt"/>
                        </a:rPr>
                        <a:t>Global promotion can be an incentive to encourage additional bookings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dirty="0"/>
                        <a:t>Members who download the app tend to be more valuable and engaged, we to encourage app engagement early in the guest’s journey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914739"/>
                  </a:ext>
                </a:extLst>
              </a:tr>
              <a:tr h="11377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accent2"/>
                          </a:solidFill>
                          <a:latin typeface="+mn-lt"/>
                        </a:rPr>
                        <a:t>Re-Engagement Touches</a:t>
                      </a:r>
                    </a:p>
                  </a:txBody>
                  <a:tcPr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dirty="0">
                          <a:latin typeface="+mn-lt"/>
                        </a:rPr>
                        <a:t>Member – 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dirty="0">
                          <a:latin typeface="+mn-lt"/>
                        </a:rPr>
                        <a:t>Member – 3A, 3B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Member – 4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Member – 4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Member – 4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776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9168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F3812-C524-5488-97C3-82E194B63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Modules</a:t>
            </a:r>
            <a:endParaRPr lang="en-US" dirty="0">
              <a:solidFill>
                <a:schemeClr val="accent1"/>
              </a:solidFill>
            </a:endParaRPr>
          </a:p>
        </p:txBody>
      </p:sp>
      <p:graphicFrame>
        <p:nvGraphicFramePr>
          <p:cNvPr id="3" name="Table 8">
            <a:extLst>
              <a:ext uri="{FF2B5EF4-FFF2-40B4-BE49-F238E27FC236}">
                <a16:creationId xmlns:a16="http://schemas.microsoft.com/office/drawing/2014/main" id="{A40270ED-81FA-CC76-FA1E-1BC42B1720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755038"/>
              </p:ext>
            </p:extLst>
          </p:nvPr>
        </p:nvGraphicFramePr>
        <p:xfrm>
          <a:off x="344484" y="1275560"/>
          <a:ext cx="10628313" cy="526346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91641">
                  <a:extLst>
                    <a:ext uri="{9D8B030D-6E8A-4147-A177-3AD203B41FA5}">
                      <a16:colId xmlns:a16="http://schemas.microsoft.com/office/drawing/2014/main" val="112656827"/>
                    </a:ext>
                  </a:extLst>
                </a:gridCol>
                <a:gridCol w="2209168">
                  <a:extLst>
                    <a:ext uri="{9D8B030D-6E8A-4147-A177-3AD203B41FA5}">
                      <a16:colId xmlns:a16="http://schemas.microsoft.com/office/drawing/2014/main" val="2465635385"/>
                    </a:ext>
                  </a:extLst>
                </a:gridCol>
                <a:gridCol w="2209168">
                  <a:extLst>
                    <a:ext uri="{9D8B030D-6E8A-4147-A177-3AD203B41FA5}">
                      <a16:colId xmlns:a16="http://schemas.microsoft.com/office/drawing/2014/main" val="3651472055"/>
                    </a:ext>
                  </a:extLst>
                </a:gridCol>
                <a:gridCol w="2209168">
                  <a:extLst>
                    <a:ext uri="{9D8B030D-6E8A-4147-A177-3AD203B41FA5}">
                      <a16:colId xmlns:a16="http://schemas.microsoft.com/office/drawing/2014/main" val="490527457"/>
                    </a:ext>
                  </a:extLst>
                </a:gridCol>
                <a:gridCol w="2209168">
                  <a:extLst>
                    <a:ext uri="{9D8B030D-6E8A-4147-A177-3AD203B41FA5}">
                      <a16:colId xmlns:a16="http://schemas.microsoft.com/office/drawing/2014/main" val="2534973467"/>
                    </a:ext>
                  </a:extLst>
                </a:gridCol>
              </a:tblGrid>
              <a:tr h="555343">
                <a:tc>
                  <a:txBody>
                    <a:bodyPr/>
                    <a:lstStyle/>
                    <a:p>
                      <a:endParaRPr lang="en-US" sz="1000">
                        <a:latin typeface="+mn-lt"/>
                      </a:endParaRPr>
                    </a:p>
                  </a:txBody>
                  <a:tcP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bg1"/>
                          </a:solidFill>
                          <a:latin typeface="+mn-lt"/>
                        </a:rPr>
                        <a:t>S24. Explore Our Brands - Premium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bg1"/>
                          </a:solidFill>
                          <a:latin typeface="+mn-lt"/>
                        </a:rPr>
                        <a:t>S28. Explore Our Brands - The Ritz-Carlton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latin typeface="+mn-lt"/>
                        </a:rPr>
                        <a:t>S34. Join to Start Earning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latin typeface="+mn-lt"/>
                        </a:rPr>
                        <a:t>S35. Download the App (Non-Member)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48065"/>
                  </a:ext>
                </a:extLst>
              </a:tr>
              <a:tr h="825239"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chemeClr val="accent2"/>
                          </a:solidFill>
                          <a:latin typeface="+mn-lt"/>
                        </a:rPr>
                        <a:t>Audience Criteria (Prioritization may vary by module)</a:t>
                      </a:r>
                    </a:p>
                  </a:txBody>
                  <a:tcPr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Members with no luxury stay or reservation</a:t>
                      </a:r>
                    </a:p>
                    <a:p>
                      <a:pPr marL="171450" marR="0" lvl="0" indent="-171450" algn="l" defTabSz="9144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dirty="0">
                          <a:latin typeface="+mn-lt"/>
                        </a:rPr>
                        <a:t>Members with luxury stay or reservation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dirty="0">
                          <a:latin typeface="+mn-lt"/>
                        </a:rPr>
                        <a:t>Non-Members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dirty="0">
                          <a:latin typeface="+mn-lt"/>
                        </a:rPr>
                        <a:t>Non-members who have not downloaded the app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041871"/>
                  </a:ext>
                </a:extLst>
              </a:tr>
              <a:tr h="784670"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chemeClr val="accent2"/>
                          </a:solidFill>
                          <a:latin typeface="+mn-lt"/>
                        </a:rPr>
                        <a:t>Description</a:t>
                      </a:r>
                    </a:p>
                  </a:txBody>
                  <a:tcPr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000">
                          <a:latin typeface="+mn-lt"/>
                        </a:rPr>
                        <a:t>Module to highlight chosen brands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000" dirty="0">
                          <a:latin typeface="+mn-lt"/>
                        </a:rPr>
                        <a:t>Module to highlight chosen brands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+mn-lt"/>
                        </a:rPr>
                        <a:t>Module to encourage the guest to join Bonvoy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000" dirty="0">
                          <a:latin typeface="+mn-lt"/>
                        </a:rPr>
                        <a:t>Module encouraging the guest to download the app and sign up for Bonvoy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684654"/>
                  </a:ext>
                </a:extLst>
              </a:tr>
              <a:tr h="550132"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chemeClr val="accent2"/>
                          </a:solidFill>
                          <a:latin typeface="+mn-lt"/>
                        </a:rPr>
                        <a:t>Creative Treatment</a:t>
                      </a:r>
                    </a:p>
                  </a:txBody>
                  <a:tcPr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000">
                          <a:latin typeface="+mn-lt"/>
                        </a:rPr>
                        <a:t>Include brand logos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>
                          <a:latin typeface="+mn-lt"/>
                        </a:rPr>
                        <a:t>Include brand logos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+mn-lt"/>
                        </a:rPr>
                        <a:t>N/A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+mn-lt"/>
                        </a:rPr>
                        <a:t>N/A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612374"/>
                  </a:ext>
                </a:extLst>
              </a:tr>
              <a:tr h="310413"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chemeClr val="accent2"/>
                          </a:solidFill>
                          <a:latin typeface="+mn-lt"/>
                        </a:rPr>
                        <a:t>CTA</a:t>
                      </a:r>
                    </a:p>
                  </a:txBody>
                  <a:tcPr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EXPLORE HOTELS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EXPLORE HOTELS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+mn-lt"/>
                        </a:rPr>
                        <a:t>Join Now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Download the App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235650"/>
                  </a:ext>
                </a:extLst>
              </a:tr>
              <a:tr h="11188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>
                          <a:solidFill>
                            <a:schemeClr val="accent2"/>
                          </a:solidFill>
                          <a:latin typeface="+mn-lt"/>
                        </a:rPr>
                        <a:t>Rationale</a:t>
                      </a:r>
                    </a:p>
                  </a:txBody>
                  <a:tcPr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>
                          <a:latin typeface="+mn-lt"/>
                        </a:rPr>
                        <a:t>Educate the member on the Marriott Bonvoy brands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>
                          <a:latin typeface="+mn-lt"/>
                        </a:rPr>
                        <a:t>Educate the member on the Marriott Bonvoy brands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+mn-lt"/>
                        </a:rPr>
                        <a:t>Guests who join Marriott Bonvoy are more engaged and experience richer benefits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dirty="0"/>
                        <a:t>Guests who download the app tend to be more valuable and engaged, we to encourage app engagement early in the guest’s journey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914739"/>
                  </a:ext>
                </a:extLst>
              </a:tr>
              <a:tr h="11188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accent2"/>
                          </a:solidFill>
                          <a:latin typeface="+mn-lt"/>
                        </a:rPr>
                        <a:t>Re-Engagement Touches</a:t>
                      </a:r>
                    </a:p>
                  </a:txBody>
                  <a:tcPr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Member – 4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Member – 4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dirty="0">
                          <a:latin typeface="+mn-lt"/>
                        </a:rPr>
                        <a:t>Non-Member – 3, 4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dirty="0">
                          <a:latin typeface="+mn-lt"/>
                        </a:rPr>
                        <a:t>Non-Member – 2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52683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F4E66A9-50E4-F298-087B-BFA7C7B00CE4}"/>
              </a:ext>
            </a:extLst>
          </p:cNvPr>
          <p:cNvSpPr txBox="1"/>
          <p:nvPr/>
        </p:nvSpPr>
        <p:spPr>
          <a:xfrm>
            <a:off x="9629030" y="812809"/>
            <a:ext cx="970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F7DAFA-ACF7-FB69-7D81-8811CECB9D83}"/>
              </a:ext>
            </a:extLst>
          </p:cNvPr>
          <p:cNvSpPr txBox="1"/>
          <p:nvPr/>
        </p:nvSpPr>
        <p:spPr>
          <a:xfrm>
            <a:off x="7419894" y="812809"/>
            <a:ext cx="970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16773936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0B037AE-D740-FAC9-5894-460062CFC1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Next Steps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DDEA1D-9E0A-E990-EE12-0036462BD0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16FC709-7DFD-BCBD-28E3-75998ACEE27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25328031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AA8C118-F43A-4B35-554E-03B958F90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Steps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57BCD57-C231-4A72-A9C9-D701059F21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Confirm timing with Tetris Team</a:t>
            </a:r>
          </a:p>
          <a:p>
            <a:endParaRPr lang="en-US" dirty="0"/>
          </a:p>
          <a:p>
            <a:r>
              <a:rPr lang="en-US" dirty="0"/>
              <a:t>Data Axle to provide Estimate</a:t>
            </a:r>
          </a:p>
          <a:p>
            <a:endParaRPr lang="en-US" dirty="0"/>
          </a:p>
          <a:p>
            <a:r>
              <a:rPr lang="en-US" dirty="0"/>
              <a:t>Regroup on timelines going forward</a:t>
            </a:r>
          </a:p>
        </p:txBody>
      </p:sp>
    </p:spTree>
    <p:extLst>
      <p:ext uri="{BB962C8B-B14F-4D97-AF65-F5344CB8AC3E}">
        <p14:creationId xmlns:p14="http://schemas.microsoft.com/office/powerpoint/2010/main" val="20394557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7997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21960E-32C1-C820-2C51-55413E1513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35066" y="4596340"/>
            <a:ext cx="2659338" cy="1564973"/>
          </a:xfrm>
        </p:spPr>
        <p:txBody>
          <a:bodyPr>
            <a:noAutofit/>
          </a:bodyPr>
          <a:lstStyle/>
          <a:p>
            <a:r>
              <a:rPr lang="en-US" sz="1600"/>
              <a:t>Permission Pass</a:t>
            </a:r>
          </a:p>
          <a:p>
            <a:r>
              <a:rPr lang="en-US" sz="1600"/>
              <a:t>Guest confirms that Marriott can continue to contact them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DD02A8F-99FE-7CCA-6965-85220DE0485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75908" y="4596341"/>
            <a:ext cx="2461063" cy="1977178"/>
          </a:xfrm>
        </p:spPr>
        <p:txBody>
          <a:bodyPr>
            <a:normAutofit/>
          </a:bodyPr>
          <a:lstStyle/>
          <a:p>
            <a:r>
              <a:rPr lang="en-US" sz="1600"/>
              <a:t>Re-Engagement Series</a:t>
            </a:r>
          </a:p>
          <a:p>
            <a:r>
              <a:rPr lang="en-US" sz="1600" err="1"/>
              <a:t>eAppend</a:t>
            </a:r>
            <a:r>
              <a:rPr lang="en-US" sz="1600"/>
              <a:t> re-engagement series to re-introduce guests to Bonvoy and bridge the gap before BAU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2CA6525-CC4E-0B19-7AFF-DBB23D43639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93011" y="4596341"/>
            <a:ext cx="2819276" cy="1641173"/>
          </a:xfrm>
        </p:spPr>
        <p:txBody>
          <a:bodyPr>
            <a:noAutofit/>
          </a:bodyPr>
          <a:lstStyle/>
          <a:p>
            <a:r>
              <a:rPr lang="en-US" sz="1600"/>
              <a:t>BAU</a:t>
            </a:r>
          </a:p>
          <a:p>
            <a:r>
              <a:rPr lang="en-US" sz="1600"/>
              <a:t>Guest re-enters BAU email stream and any new Bonvoy Members enter into The First 100 Days flow</a:t>
            </a:r>
          </a:p>
          <a:p>
            <a:endParaRPr lang="en-US" sz="160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7496682-A150-CF86-E3DB-0EF7896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This series will serve as a transition re-welcoming guests to Bonvoy</a:t>
            </a:r>
            <a:br>
              <a:rPr lang="en-US"/>
            </a:br>
            <a:br>
              <a:rPr lang="en-US" sz="1800"/>
            </a:br>
            <a:r>
              <a:rPr lang="en-US" sz="1800"/>
              <a:t>After the Permission Pass email, we will bring the guests back into Marriott communication:</a:t>
            </a:r>
            <a:endParaRPr lang="en-US"/>
          </a:p>
        </p:txBody>
      </p:sp>
      <p:sp>
        <p:nvSpPr>
          <p:cNvPr id="12" name="Arrow: Chevron 11">
            <a:extLst>
              <a:ext uri="{FF2B5EF4-FFF2-40B4-BE49-F238E27FC236}">
                <a16:creationId xmlns:a16="http://schemas.microsoft.com/office/drawing/2014/main" id="{52F445AA-6B9E-2B0A-816E-FD3693E680CE}"/>
              </a:ext>
            </a:extLst>
          </p:cNvPr>
          <p:cNvSpPr/>
          <p:nvPr/>
        </p:nvSpPr>
        <p:spPr>
          <a:xfrm>
            <a:off x="3779520" y="2542903"/>
            <a:ext cx="836023" cy="1420280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err="1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venirNext LT Pro Bold" panose="020B0504020202020204" pitchFamily="34" charset="77"/>
              <a:ea typeface="+mn-ea"/>
              <a:cs typeface="+mn-cs"/>
            </a:endParaRPr>
          </a:p>
        </p:txBody>
      </p:sp>
      <p:sp>
        <p:nvSpPr>
          <p:cNvPr id="13" name="Arrow: Chevron 12">
            <a:extLst>
              <a:ext uri="{FF2B5EF4-FFF2-40B4-BE49-F238E27FC236}">
                <a16:creationId xmlns:a16="http://schemas.microsoft.com/office/drawing/2014/main" id="{48E1DD75-1DBF-7293-C725-DE8FD683B3D9}"/>
              </a:ext>
            </a:extLst>
          </p:cNvPr>
          <p:cNvSpPr/>
          <p:nvPr/>
        </p:nvSpPr>
        <p:spPr>
          <a:xfrm>
            <a:off x="7556987" y="2542903"/>
            <a:ext cx="836023" cy="1420280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err="1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venirNext LT Pro Bold" panose="020B0504020202020204" pitchFamily="34" charset="77"/>
              <a:ea typeface="+mn-ea"/>
              <a:cs typeface="+mn-cs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C4E662EA-1558-A337-82F7-5FCDC9A4B1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45610" y="2673395"/>
            <a:ext cx="1224490" cy="122449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541090A2-0767-9A9B-FF0A-6F779875D8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95925" y="2542903"/>
            <a:ext cx="1200150" cy="120015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6A062366-F3A7-5868-CD7E-3C0306A02C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042136" y="2542903"/>
            <a:ext cx="1332076" cy="133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186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D20FFEB-BBA7-00DC-1852-B3E687E44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E0AC7F4-A12F-8303-B65F-1914DB6F33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Re-Engage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C68112-D4CB-299B-8747-C198C96812A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Expand into Digital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73EB626-3F56-1AB2-4414-97ADB235462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Book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2F3473D-6DEF-6BD7-C2BE-698F74DA01C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err="1"/>
              <a:t>eAppend</a:t>
            </a:r>
            <a:r>
              <a:rPr lang="en-US"/>
              <a:t> is an opportunity to re-engage, expand, and re-educate members and non-members.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62FEDAA-FCC4-5B94-4D92-F61581CE502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/>
              <a:t>Re-Educate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6B3974D-E958-3106-14DF-6C755A1E672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/>
              <a:t>Re-engage members and non-members within the email channel</a:t>
            </a:r>
          </a:p>
          <a:p>
            <a:endParaRPr lang="en-US"/>
          </a:p>
          <a:p>
            <a:r>
              <a:rPr lang="en-US"/>
              <a:t>Push for clicks and site visits</a:t>
            </a:r>
          </a:p>
          <a:p>
            <a:endParaRPr lang="en-US"/>
          </a:p>
          <a:p>
            <a:r>
              <a:rPr lang="en-US"/>
              <a:t>New Bonvoy sign-ups for non-Members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8F83E02-A149-8D1E-C88D-6024D8C126B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/>
              <a:t>Expand engagement beyond email into other digital channels</a:t>
            </a:r>
          </a:p>
          <a:p>
            <a:pPr lvl="1"/>
            <a:r>
              <a:rPr lang="en-US"/>
              <a:t>Download app</a:t>
            </a:r>
          </a:p>
          <a:p>
            <a:pPr lvl="1"/>
            <a:r>
              <a:rPr lang="en-US" err="1"/>
              <a:t>Opt</a:t>
            </a:r>
            <a:r>
              <a:rPr lang="en-US"/>
              <a:t> in for SMS</a:t>
            </a:r>
          </a:p>
          <a:p>
            <a:pPr lvl="1"/>
            <a:r>
              <a:rPr lang="en-US"/>
              <a:t>Complete profile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E75219-570E-7A99-B24E-7EA10D75149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/>
              <a:t>Re-educate members and non-members on the benefits of Bonvoy </a:t>
            </a:r>
          </a:p>
          <a:p>
            <a:endParaRPr lang="en-US"/>
          </a:p>
          <a:p>
            <a:r>
              <a:rPr lang="en-US"/>
              <a:t>Educate on general Marriott information and brands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11FED1E-A4E1-4309-9A5F-F59D763C73F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/>
              <a:t>Encourage booking directly through Marriott</a:t>
            </a:r>
          </a:p>
        </p:txBody>
      </p:sp>
    </p:spTree>
    <p:extLst>
      <p:ext uri="{BB962C8B-B14F-4D97-AF65-F5344CB8AC3E}">
        <p14:creationId xmlns:p14="http://schemas.microsoft.com/office/powerpoint/2010/main" val="3295427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1787F-B799-EDF7-C75E-7C60B33E2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Re-Engagement Paths</a:t>
            </a:r>
          </a:p>
        </p:txBody>
      </p:sp>
      <p:sp>
        <p:nvSpPr>
          <p:cNvPr id="3" name="Arrow: Pentagon 2">
            <a:extLst>
              <a:ext uri="{FF2B5EF4-FFF2-40B4-BE49-F238E27FC236}">
                <a16:creationId xmlns:a16="http://schemas.microsoft.com/office/drawing/2014/main" id="{CDEBEAE8-5604-C7C7-3B00-70AFDF3F8F24}"/>
              </a:ext>
            </a:extLst>
          </p:cNvPr>
          <p:cNvSpPr/>
          <p:nvPr/>
        </p:nvSpPr>
        <p:spPr>
          <a:xfrm>
            <a:off x="1154680" y="1132752"/>
            <a:ext cx="2266187" cy="365760"/>
          </a:xfrm>
          <a:prstGeom prst="homePlat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Lato"/>
              </a:rPr>
              <a:t>TOUCH 0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Lato"/>
            </a:endParaRP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2477BEB2-4095-0E04-645D-B059908754FD}"/>
              </a:ext>
            </a:extLst>
          </p:cNvPr>
          <p:cNvSpPr/>
          <p:nvPr/>
        </p:nvSpPr>
        <p:spPr>
          <a:xfrm>
            <a:off x="5392596" y="1132752"/>
            <a:ext cx="2266187" cy="365760"/>
          </a:xfrm>
          <a:prstGeom prst="chevron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Lato"/>
              </a:rPr>
              <a:t>TOUCH </a:t>
            </a:r>
            <a:r>
              <a:rPr lang="en-US" sz="1400" b="1">
                <a:solidFill>
                  <a:srgbClr val="FFFFFF"/>
                </a:solidFill>
                <a:latin typeface="Arial" panose="020B0604020202020204" pitchFamily="34" charset="0"/>
                <a:sym typeface="Lato"/>
              </a:rPr>
              <a:t>2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Lat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16A35F-039E-E684-D9E7-CDD87CC32ACD}"/>
              </a:ext>
            </a:extLst>
          </p:cNvPr>
          <p:cNvSpPr txBox="1"/>
          <p:nvPr/>
        </p:nvSpPr>
        <p:spPr>
          <a:xfrm>
            <a:off x="105421" y="2469254"/>
            <a:ext cx="1099818" cy="763937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Bonvoy Member</a:t>
            </a:r>
          </a:p>
        </p:txBody>
      </p:sp>
      <p:pic>
        <p:nvPicPr>
          <p:cNvPr id="14" name="Picture 13" descr="Shape&#10;&#10;Description automatically generated with low confidence">
            <a:extLst>
              <a:ext uri="{FF2B5EF4-FFF2-40B4-BE49-F238E27FC236}">
                <a16:creationId xmlns:a16="http://schemas.microsoft.com/office/drawing/2014/main" id="{BF8D89D9-7372-380C-9403-5B093C97B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168" y="2189140"/>
            <a:ext cx="289845" cy="289509"/>
          </a:xfrm>
          <a:prstGeom prst="rect">
            <a:avLst/>
          </a:prstGeom>
        </p:spPr>
      </p:pic>
      <p:pic>
        <p:nvPicPr>
          <p:cNvPr id="15" name="Picture 14" descr="Shape&#10;&#10;Description automatically generated with low confidence">
            <a:extLst>
              <a:ext uri="{FF2B5EF4-FFF2-40B4-BE49-F238E27FC236}">
                <a16:creationId xmlns:a16="http://schemas.microsoft.com/office/drawing/2014/main" id="{0D65B8F1-A620-B755-5E42-9CB63C3177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083" y="1895295"/>
            <a:ext cx="289845" cy="28950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B0AE67C-BA14-1EA4-B643-886B460A3303}"/>
              </a:ext>
            </a:extLst>
          </p:cNvPr>
          <p:cNvSpPr txBox="1"/>
          <p:nvPr/>
        </p:nvSpPr>
        <p:spPr>
          <a:xfrm>
            <a:off x="3709708" y="2610584"/>
            <a:ext cx="1306764" cy="457200"/>
          </a:xfrm>
          <a:prstGeom prst="rect">
            <a:avLst/>
          </a:prstGeom>
          <a:noFill/>
        </p:spPr>
        <p:txBody>
          <a:bodyPr wrap="square" lIns="0" r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“Welcome Back”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Email benefits</a:t>
            </a:r>
          </a:p>
        </p:txBody>
      </p:sp>
      <p:pic>
        <p:nvPicPr>
          <p:cNvPr id="28" name="Picture 27" descr="Shape&#10;&#10;Description automatically generated with low confidence">
            <a:extLst>
              <a:ext uri="{FF2B5EF4-FFF2-40B4-BE49-F238E27FC236}">
                <a16:creationId xmlns:a16="http://schemas.microsoft.com/office/drawing/2014/main" id="{FF57C1D6-7561-4B4B-5F2B-44B1B78115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024" y="2165978"/>
            <a:ext cx="289845" cy="28950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49FE475-9B89-E319-C6F1-7A561BBF953A}"/>
              </a:ext>
            </a:extLst>
          </p:cNvPr>
          <p:cNvSpPr txBox="1"/>
          <p:nvPr/>
        </p:nvSpPr>
        <p:spPr>
          <a:xfrm>
            <a:off x="5843564" y="2598814"/>
            <a:ext cx="1306763" cy="457200"/>
          </a:xfrm>
          <a:prstGeom prst="rect">
            <a:avLst/>
          </a:prstGeom>
          <a:noFill/>
        </p:spPr>
        <p:txBody>
          <a:bodyPr wrap="square" lIns="0" r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“Bonvoy Benefits”</a:t>
            </a:r>
          </a:p>
        </p:txBody>
      </p: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66722485-A399-3A1B-9E51-6A552E6004B8}"/>
              </a:ext>
            </a:extLst>
          </p:cNvPr>
          <p:cNvCxnSpPr>
            <a:cxnSpLocks/>
          </p:cNvCxnSpPr>
          <p:nvPr/>
        </p:nvCxnSpPr>
        <p:spPr>
          <a:xfrm>
            <a:off x="7232839" y="2833352"/>
            <a:ext cx="845075" cy="61760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6FF6E964-E55C-B24A-109B-A445B6A88694}"/>
              </a:ext>
            </a:extLst>
          </p:cNvPr>
          <p:cNvCxnSpPr>
            <a:cxnSpLocks/>
          </p:cNvCxnSpPr>
          <p:nvPr/>
        </p:nvCxnSpPr>
        <p:spPr>
          <a:xfrm flipV="1">
            <a:off x="7232839" y="2208465"/>
            <a:ext cx="845075" cy="62488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31535871-0B8A-5B39-AF96-836F4B0479E2}"/>
              </a:ext>
            </a:extLst>
          </p:cNvPr>
          <p:cNvSpPr txBox="1"/>
          <p:nvPr/>
        </p:nvSpPr>
        <p:spPr>
          <a:xfrm>
            <a:off x="7337059" y="3064007"/>
            <a:ext cx="640360" cy="2635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A3462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 App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0596E80-9670-05BE-7188-91294C538594}"/>
              </a:ext>
            </a:extLst>
          </p:cNvPr>
          <p:cNvSpPr txBox="1"/>
          <p:nvPr/>
        </p:nvSpPr>
        <p:spPr>
          <a:xfrm>
            <a:off x="7340962" y="2399158"/>
            <a:ext cx="640360" cy="2635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A3462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Has App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B8D0F2F-BF73-F9A4-1E83-001CC7AB9A48}"/>
              </a:ext>
            </a:extLst>
          </p:cNvPr>
          <p:cNvSpPr txBox="1"/>
          <p:nvPr/>
        </p:nvSpPr>
        <p:spPr>
          <a:xfrm>
            <a:off x="8206846" y="2205461"/>
            <a:ext cx="1058320" cy="457200"/>
          </a:xfrm>
          <a:prstGeom prst="rect">
            <a:avLst/>
          </a:prstGeom>
          <a:noFill/>
        </p:spPr>
        <p:txBody>
          <a:bodyPr wrap="square" lIns="0" r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“Digital </a:t>
            </a:r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</a:rPr>
              <a:t>Nurture”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6" name="Picture 45" descr="Shape&#10;&#10;Description automatically generated with low confidence">
            <a:extLst>
              <a:ext uri="{FF2B5EF4-FFF2-40B4-BE49-F238E27FC236}">
                <a16:creationId xmlns:a16="http://schemas.microsoft.com/office/drawing/2014/main" id="{A481B455-2EEA-FFD1-A232-3981FC9C8D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084" y="2980570"/>
            <a:ext cx="289845" cy="289509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E9D52CE0-7E77-959F-558B-E29D85A770BB}"/>
              </a:ext>
            </a:extLst>
          </p:cNvPr>
          <p:cNvSpPr txBox="1"/>
          <p:nvPr/>
        </p:nvSpPr>
        <p:spPr>
          <a:xfrm>
            <a:off x="8263593" y="3347921"/>
            <a:ext cx="944826" cy="457200"/>
          </a:xfrm>
          <a:prstGeom prst="rect">
            <a:avLst/>
          </a:prstGeom>
          <a:noFill/>
        </p:spPr>
        <p:txBody>
          <a:bodyPr wrap="square" lIns="0" r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“Digital Nudge”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Benefits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CB1F6A5-1884-062F-7019-BE351277DCBF}"/>
              </a:ext>
            </a:extLst>
          </p:cNvPr>
          <p:cNvCxnSpPr>
            <a:cxnSpLocks/>
          </p:cNvCxnSpPr>
          <p:nvPr/>
        </p:nvCxnSpPr>
        <p:spPr>
          <a:xfrm>
            <a:off x="5133177" y="2805781"/>
            <a:ext cx="6400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C22EFF29-85C0-01EE-1369-5E77E7E607C5}"/>
              </a:ext>
            </a:extLst>
          </p:cNvPr>
          <p:cNvSpPr txBox="1"/>
          <p:nvPr/>
        </p:nvSpPr>
        <p:spPr>
          <a:xfrm>
            <a:off x="105421" y="4543417"/>
            <a:ext cx="1099818" cy="763937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Non Member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7FA255A7-226D-AF05-C62D-5FE998EACBCF}"/>
              </a:ext>
            </a:extLst>
          </p:cNvPr>
          <p:cNvCxnSpPr>
            <a:cxnSpLocks/>
          </p:cNvCxnSpPr>
          <p:nvPr/>
        </p:nvCxnSpPr>
        <p:spPr>
          <a:xfrm>
            <a:off x="105421" y="3853358"/>
            <a:ext cx="1170432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8" name="Picture 67" descr="Shape&#10;&#10;Description automatically generated with low confidence">
            <a:extLst>
              <a:ext uri="{FF2B5EF4-FFF2-40B4-BE49-F238E27FC236}">
                <a16:creationId xmlns:a16="http://schemas.microsoft.com/office/drawing/2014/main" id="{5573A521-15A4-5ACB-3938-94BC699B9F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494" y="4069460"/>
            <a:ext cx="289845" cy="289509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AAC03C36-2E41-D946-1B8E-3F576129570C}"/>
              </a:ext>
            </a:extLst>
          </p:cNvPr>
          <p:cNvSpPr txBox="1"/>
          <p:nvPr/>
        </p:nvSpPr>
        <p:spPr>
          <a:xfrm>
            <a:off x="6056246" y="5001840"/>
            <a:ext cx="944826" cy="457200"/>
          </a:xfrm>
          <a:prstGeom prst="rect">
            <a:avLst/>
          </a:prstGeom>
          <a:noFill/>
        </p:spPr>
        <p:txBody>
          <a:bodyPr wrap="square" lIns="0" r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“Join Bonvoy”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Benefits &amp; Brand Education</a:t>
            </a:r>
          </a:p>
        </p:txBody>
      </p:sp>
      <p:pic>
        <p:nvPicPr>
          <p:cNvPr id="70" name="Picture 69" descr="Shape&#10;&#10;Description automatically generated with low confidence">
            <a:extLst>
              <a:ext uri="{FF2B5EF4-FFF2-40B4-BE49-F238E27FC236}">
                <a16:creationId xmlns:a16="http://schemas.microsoft.com/office/drawing/2014/main" id="{E21A9E9B-542E-656F-99FA-2A0E9FB32F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168" y="4459843"/>
            <a:ext cx="289845" cy="289509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B7D33CD7-67FC-CB63-5E0D-F76C816E7230}"/>
              </a:ext>
            </a:extLst>
          </p:cNvPr>
          <p:cNvSpPr txBox="1"/>
          <p:nvPr/>
        </p:nvSpPr>
        <p:spPr>
          <a:xfrm>
            <a:off x="3890677" y="4936628"/>
            <a:ext cx="944826" cy="711249"/>
          </a:xfrm>
          <a:prstGeom prst="rect">
            <a:avLst/>
          </a:prstGeom>
          <a:noFill/>
        </p:spPr>
        <p:txBody>
          <a:bodyPr wrap="square" lIns="0" r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“Welcome Back”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Email / Bonvoy Benefits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2" name="Picture 71" descr="Shape&#10;&#10;Description automatically generated with low confidence">
            <a:extLst>
              <a:ext uri="{FF2B5EF4-FFF2-40B4-BE49-F238E27FC236}">
                <a16:creationId xmlns:a16="http://schemas.microsoft.com/office/drawing/2014/main" id="{1A8A620E-5CED-1960-8C67-A705BF1C5B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024" y="4459843"/>
            <a:ext cx="289845" cy="289509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929C9315-F53D-6719-CA12-D681E7D1535F}"/>
              </a:ext>
            </a:extLst>
          </p:cNvPr>
          <p:cNvSpPr txBox="1"/>
          <p:nvPr/>
        </p:nvSpPr>
        <p:spPr>
          <a:xfrm>
            <a:off x="8217758" y="4307641"/>
            <a:ext cx="944826" cy="903883"/>
          </a:xfrm>
          <a:prstGeom prst="rect">
            <a:avLst/>
          </a:prstGeom>
          <a:noFill/>
        </p:spPr>
        <p:txBody>
          <a:bodyPr wrap="square" lIns="0" tIns="45720" rIns="0" bIns="4572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</a:rPr>
              <a:t>“More to Marriott”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>
                <a:solidFill>
                  <a:srgbClr val="000000"/>
                </a:solidFill>
                <a:latin typeface="Arial"/>
                <a:cs typeface="Arial"/>
              </a:rPr>
              <a:t>Join Bonvoy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E1C92B4E-8EF9-E7BB-5454-970EB4959C56}"/>
              </a:ext>
            </a:extLst>
          </p:cNvPr>
          <p:cNvCxnSpPr>
            <a:cxnSpLocks/>
          </p:cNvCxnSpPr>
          <p:nvPr/>
        </p:nvCxnSpPr>
        <p:spPr>
          <a:xfrm flipV="1">
            <a:off x="5135738" y="4973257"/>
            <a:ext cx="6400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C92BBEC2-CCA2-57DD-2A5E-7D85962D6DD8}"/>
              </a:ext>
            </a:extLst>
          </p:cNvPr>
          <p:cNvSpPr/>
          <p:nvPr/>
        </p:nvSpPr>
        <p:spPr>
          <a:xfrm>
            <a:off x="3266343" y="6048491"/>
            <a:ext cx="5659313" cy="5458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If a non-member enrolls in Bonvoy during the journey, they will fall into 100 days lifecycle, and be suppressed from subsequent reintroduction touches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733A8E5F-1555-6241-C3CC-3173C0BC9648}"/>
              </a:ext>
            </a:extLst>
          </p:cNvPr>
          <p:cNvSpPr/>
          <p:nvPr/>
        </p:nvSpPr>
        <p:spPr>
          <a:xfrm>
            <a:off x="7511554" y="1132752"/>
            <a:ext cx="2266187" cy="365760"/>
          </a:xfrm>
          <a:prstGeom prst="chevron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Lato"/>
              </a:rPr>
              <a:t>TOUCH 3</a:t>
            </a:r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8FFADF83-5FB3-06E2-2A7A-94EC4BFF2B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448" y="2185765"/>
            <a:ext cx="289845" cy="2895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0DA5072-7305-A7A7-3616-714A0D315977}"/>
              </a:ext>
            </a:extLst>
          </p:cNvPr>
          <p:cNvSpPr txBox="1"/>
          <p:nvPr/>
        </p:nvSpPr>
        <p:spPr>
          <a:xfrm>
            <a:off x="1623988" y="2607209"/>
            <a:ext cx="1306764" cy="457200"/>
          </a:xfrm>
          <a:prstGeom prst="rect">
            <a:avLst/>
          </a:prstGeom>
          <a:noFill/>
        </p:spPr>
        <p:txBody>
          <a:bodyPr wrap="square" lIns="0" r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Permission Pass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Would you like to receive these emails?</a:t>
            </a:r>
          </a:p>
        </p:txBody>
      </p:sp>
      <p:pic>
        <p:nvPicPr>
          <p:cNvPr id="11" name="Picture 10" descr="Shape&#10;&#10;Description automatically generated with low confidence">
            <a:extLst>
              <a:ext uri="{FF2B5EF4-FFF2-40B4-BE49-F238E27FC236}">
                <a16:creationId xmlns:a16="http://schemas.microsoft.com/office/drawing/2014/main" id="{12BBE841-C75F-89C5-D726-E492B41D00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448" y="4456468"/>
            <a:ext cx="289845" cy="28950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9257A12-93E9-6EF8-D105-56A51C9152B7}"/>
              </a:ext>
            </a:extLst>
          </p:cNvPr>
          <p:cNvSpPr txBox="1"/>
          <p:nvPr/>
        </p:nvSpPr>
        <p:spPr>
          <a:xfrm>
            <a:off x="1664500" y="4925385"/>
            <a:ext cx="1225739" cy="711249"/>
          </a:xfrm>
          <a:prstGeom prst="rect">
            <a:avLst/>
          </a:prstGeom>
          <a:noFill/>
        </p:spPr>
        <p:txBody>
          <a:bodyPr wrap="square" lIns="0" r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Permission Pass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Would you like to receive these emails?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6A492BB-254D-608D-A2CD-92860BFDC175}"/>
              </a:ext>
            </a:extLst>
          </p:cNvPr>
          <p:cNvCxnSpPr>
            <a:cxnSpLocks/>
          </p:cNvCxnSpPr>
          <p:nvPr/>
        </p:nvCxnSpPr>
        <p:spPr>
          <a:xfrm>
            <a:off x="3019881" y="2820795"/>
            <a:ext cx="5486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1BBC3BD-B768-9B8E-F628-E9C5E3F5A919}"/>
              </a:ext>
            </a:extLst>
          </p:cNvPr>
          <p:cNvCxnSpPr>
            <a:cxnSpLocks/>
          </p:cNvCxnSpPr>
          <p:nvPr/>
        </p:nvCxnSpPr>
        <p:spPr>
          <a:xfrm>
            <a:off x="3098705" y="4973257"/>
            <a:ext cx="5486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693BA682-2613-4B34-7130-C6223A2959BE}"/>
              </a:ext>
            </a:extLst>
          </p:cNvPr>
          <p:cNvSpPr/>
          <p:nvPr/>
        </p:nvSpPr>
        <p:spPr>
          <a:xfrm>
            <a:off x="3273638" y="1132752"/>
            <a:ext cx="2266187" cy="365760"/>
          </a:xfrm>
          <a:prstGeom prst="chevron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Lato"/>
              </a:rPr>
              <a:t>TOUCH 1</a:t>
            </a: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3DE64FB9-FA6C-0D0C-208A-52BD2EE31C98}"/>
              </a:ext>
            </a:extLst>
          </p:cNvPr>
          <p:cNvSpPr/>
          <p:nvPr/>
        </p:nvSpPr>
        <p:spPr>
          <a:xfrm>
            <a:off x="9630512" y="1132752"/>
            <a:ext cx="2266187" cy="365760"/>
          </a:xfrm>
          <a:prstGeom prst="chevro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Lato"/>
              </a:rPr>
              <a:t>TOUCH 4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70BEEDC-96C8-744F-09A7-116A33389302}"/>
              </a:ext>
            </a:extLst>
          </p:cNvPr>
          <p:cNvCxnSpPr>
            <a:cxnSpLocks/>
          </p:cNvCxnSpPr>
          <p:nvPr/>
        </p:nvCxnSpPr>
        <p:spPr>
          <a:xfrm>
            <a:off x="9263079" y="4535107"/>
            <a:ext cx="914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B687E7D-8256-A6ED-116C-7485BD3CB9B5}"/>
              </a:ext>
            </a:extLst>
          </p:cNvPr>
          <p:cNvSpPr txBox="1"/>
          <p:nvPr/>
        </p:nvSpPr>
        <p:spPr>
          <a:xfrm>
            <a:off x="9400099" y="4403355"/>
            <a:ext cx="640360" cy="2635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A3462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 Res</a:t>
            </a:r>
          </a:p>
        </p:txBody>
      </p:sp>
      <p:pic>
        <p:nvPicPr>
          <p:cNvPr id="27" name="Picture 26" descr="Shape&#10;&#10;Description automatically generated with low confidence">
            <a:extLst>
              <a:ext uri="{FF2B5EF4-FFF2-40B4-BE49-F238E27FC236}">
                <a16:creationId xmlns:a16="http://schemas.microsoft.com/office/drawing/2014/main" id="{0ACA2541-371A-5549-B516-7609D25137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545" y="2169803"/>
            <a:ext cx="289845" cy="289509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FA0FF19B-48AD-A74E-FC4E-3CB7C173E06D}"/>
              </a:ext>
            </a:extLst>
          </p:cNvPr>
          <p:cNvSpPr txBox="1"/>
          <p:nvPr/>
        </p:nvSpPr>
        <p:spPr>
          <a:xfrm>
            <a:off x="10193308" y="2657252"/>
            <a:ext cx="1058320" cy="457200"/>
          </a:xfrm>
          <a:prstGeom prst="rect">
            <a:avLst/>
          </a:prstGeom>
          <a:noFill/>
        </p:spPr>
        <p:txBody>
          <a:bodyPr wrap="square" lIns="0" r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“Book Now”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</a:rPr>
              <a:t>Book your stay with Marriott</a:t>
            </a:r>
          </a:p>
        </p:txBody>
      </p:sp>
      <p:pic>
        <p:nvPicPr>
          <p:cNvPr id="36" name="Picture 35" descr="Shape&#10;&#10;Description automatically generated with low confidence">
            <a:extLst>
              <a:ext uri="{FF2B5EF4-FFF2-40B4-BE49-F238E27FC236}">
                <a16:creationId xmlns:a16="http://schemas.microsoft.com/office/drawing/2014/main" id="{A3640572-233C-0161-E07B-6E8D95ABDF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849" y="4026574"/>
            <a:ext cx="289845" cy="28950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8161D3E8-6993-E83F-CD99-5F10744E2F9C}"/>
              </a:ext>
            </a:extLst>
          </p:cNvPr>
          <p:cNvSpPr txBox="1"/>
          <p:nvPr/>
        </p:nvSpPr>
        <p:spPr>
          <a:xfrm>
            <a:off x="10270611" y="4524359"/>
            <a:ext cx="1058320" cy="457200"/>
          </a:xfrm>
          <a:prstGeom prst="rect">
            <a:avLst/>
          </a:prstGeom>
          <a:noFill/>
        </p:spPr>
        <p:txBody>
          <a:bodyPr wrap="square" lIns="0" r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“Book Now”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</a:rPr>
              <a:t>Book your stay with Marriott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FFD496C-F66C-CBED-43ED-1DEEB5CDAC7E}"/>
              </a:ext>
            </a:extLst>
          </p:cNvPr>
          <p:cNvSpPr txBox="1"/>
          <p:nvPr/>
        </p:nvSpPr>
        <p:spPr>
          <a:xfrm>
            <a:off x="1754155" y="1489624"/>
            <a:ext cx="1052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1" err="1">
                <a:latin typeface="Avenir Next LT Pro" panose="020B0504020202020204" pitchFamily="34" charset="77"/>
              </a:rPr>
              <a:t>Claritas</a:t>
            </a:r>
            <a:endParaRPr lang="en-US" sz="1400" b="0" i="1">
              <a:latin typeface="Avenir Next LT Pro" panose="020B0504020202020204" pitchFamily="34" charset="77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37734DD-EFCA-0FF0-AC07-A40221B3FF68}"/>
              </a:ext>
            </a:extLst>
          </p:cNvPr>
          <p:cNvSpPr txBox="1"/>
          <p:nvPr/>
        </p:nvSpPr>
        <p:spPr>
          <a:xfrm>
            <a:off x="3884046" y="1489624"/>
            <a:ext cx="1052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1" dirty="0">
                <a:latin typeface="Avenir Next LT Pro" panose="020B0504020202020204" pitchFamily="34" charset="77"/>
              </a:rPr>
              <a:t>Day 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F7B62B6-C1E7-DFDC-6DE8-5F1E8A1B8A1A}"/>
              </a:ext>
            </a:extLst>
          </p:cNvPr>
          <p:cNvSpPr txBox="1"/>
          <p:nvPr/>
        </p:nvSpPr>
        <p:spPr>
          <a:xfrm>
            <a:off x="6013937" y="1489624"/>
            <a:ext cx="1052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1">
                <a:latin typeface="Avenir Next LT Pro" panose="020B0504020202020204" pitchFamily="34" charset="77"/>
              </a:rPr>
              <a:t>Day </a:t>
            </a:r>
            <a:r>
              <a:rPr lang="en-US" sz="1400" i="1">
                <a:latin typeface="Avenir Next LT Pro" panose="020B0504020202020204" pitchFamily="34" charset="77"/>
              </a:rPr>
              <a:t>3</a:t>
            </a:r>
            <a:endParaRPr lang="en-US" sz="1400" b="0" i="1">
              <a:latin typeface="Avenir Next LT Pro" panose="020B0504020202020204" pitchFamily="34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32386F-B0B7-830B-F98E-2E70351CC428}"/>
              </a:ext>
            </a:extLst>
          </p:cNvPr>
          <p:cNvSpPr txBox="1"/>
          <p:nvPr/>
        </p:nvSpPr>
        <p:spPr>
          <a:xfrm>
            <a:off x="8143827" y="1489624"/>
            <a:ext cx="1052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1">
                <a:latin typeface="Avenir Next LT Pro" panose="020B0504020202020204" pitchFamily="34" charset="77"/>
              </a:rPr>
              <a:t>Day 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A3EEF6-72A7-C3F0-1AA5-9061A318F18E}"/>
              </a:ext>
            </a:extLst>
          </p:cNvPr>
          <p:cNvSpPr txBox="1"/>
          <p:nvPr/>
        </p:nvSpPr>
        <p:spPr>
          <a:xfrm>
            <a:off x="10273717" y="1489624"/>
            <a:ext cx="1052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1">
                <a:latin typeface="Avenir Next LT Pro" panose="020B0504020202020204" pitchFamily="34" charset="77"/>
              </a:rPr>
              <a:t>Day </a:t>
            </a:r>
            <a:r>
              <a:rPr lang="en-US" sz="1400" i="1">
                <a:latin typeface="Avenir Next LT Pro" panose="020B0504020202020204" pitchFamily="34" charset="77"/>
              </a:rPr>
              <a:t>9</a:t>
            </a:r>
            <a:endParaRPr lang="en-US" sz="1400" b="0" i="1">
              <a:latin typeface="Avenir Next LT Pro" panose="020B0504020202020204" pitchFamily="34" charset="77"/>
            </a:endParaRPr>
          </a:p>
        </p:txBody>
      </p:sp>
      <p:cxnSp>
        <p:nvCxnSpPr>
          <p:cNvPr id="57" name="Connector: Elbow 56">
            <a:extLst>
              <a:ext uri="{FF2B5EF4-FFF2-40B4-BE49-F238E27FC236}">
                <a16:creationId xmlns:a16="http://schemas.microsoft.com/office/drawing/2014/main" id="{AFE2EEAE-3088-6E9C-C82F-7370F5B1ADBA}"/>
              </a:ext>
            </a:extLst>
          </p:cNvPr>
          <p:cNvCxnSpPr>
            <a:cxnSpLocks/>
          </p:cNvCxnSpPr>
          <p:nvPr/>
        </p:nvCxnSpPr>
        <p:spPr>
          <a:xfrm flipV="1">
            <a:off x="9366694" y="2780906"/>
            <a:ext cx="696445" cy="636088"/>
          </a:xfrm>
          <a:prstGeom prst="bentConnector3">
            <a:avLst>
              <a:gd name="adj1" fmla="val 46874"/>
            </a:avLst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4" name="Connector: Elbow 63">
            <a:extLst>
              <a:ext uri="{FF2B5EF4-FFF2-40B4-BE49-F238E27FC236}">
                <a16:creationId xmlns:a16="http://schemas.microsoft.com/office/drawing/2014/main" id="{85A3FA32-77CD-AAAE-A246-23B8D034B0A6}"/>
              </a:ext>
            </a:extLst>
          </p:cNvPr>
          <p:cNvCxnSpPr>
            <a:cxnSpLocks/>
          </p:cNvCxnSpPr>
          <p:nvPr/>
        </p:nvCxnSpPr>
        <p:spPr>
          <a:xfrm rot="16200000" flipH="1">
            <a:off x="9227942" y="2317997"/>
            <a:ext cx="553525" cy="372289"/>
          </a:xfrm>
          <a:prstGeom prst="bentConnector3">
            <a:avLst>
              <a:gd name="adj1" fmla="val 835"/>
            </a:avLst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E92E8403-0DEF-A838-E7C8-428F2C70804F}"/>
              </a:ext>
            </a:extLst>
          </p:cNvPr>
          <p:cNvSpPr txBox="1"/>
          <p:nvPr/>
        </p:nvSpPr>
        <p:spPr>
          <a:xfrm>
            <a:off x="9301719" y="2641338"/>
            <a:ext cx="640360" cy="2635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A3462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 Res</a:t>
            </a:r>
          </a:p>
        </p:txBody>
      </p:sp>
      <p:cxnSp>
        <p:nvCxnSpPr>
          <p:cNvPr id="84" name="Connector: Elbow 83">
            <a:extLst>
              <a:ext uri="{FF2B5EF4-FFF2-40B4-BE49-F238E27FC236}">
                <a16:creationId xmlns:a16="http://schemas.microsoft.com/office/drawing/2014/main" id="{952561F8-F38F-0DAC-C502-6C737F5F4548}"/>
              </a:ext>
            </a:extLst>
          </p:cNvPr>
          <p:cNvCxnSpPr>
            <a:cxnSpLocks/>
          </p:cNvCxnSpPr>
          <p:nvPr/>
        </p:nvCxnSpPr>
        <p:spPr>
          <a:xfrm>
            <a:off x="7221076" y="4985742"/>
            <a:ext cx="845075" cy="73950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5" name="Connector: Elbow 84">
            <a:extLst>
              <a:ext uri="{FF2B5EF4-FFF2-40B4-BE49-F238E27FC236}">
                <a16:creationId xmlns:a16="http://schemas.microsoft.com/office/drawing/2014/main" id="{658B7B30-9027-A400-B0F3-32C6CF017C3B}"/>
              </a:ext>
            </a:extLst>
          </p:cNvPr>
          <p:cNvCxnSpPr>
            <a:cxnSpLocks/>
          </p:cNvCxnSpPr>
          <p:nvPr/>
        </p:nvCxnSpPr>
        <p:spPr>
          <a:xfrm flipV="1">
            <a:off x="7221076" y="4483522"/>
            <a:ext cx="845075" cy="50222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D0D34B5D-CD6D-1822-7420-D1413AACDB0F}"/>
              </a:ext>
            </a:extLst>
          </p:cNvPr>
          <p:cNvSpPr txBox="1"/>
          <p:nvPr/>
        </p:nvSpPr>
        <p:spPr>
          <a:xfrm>
            <a:off x="7325296" y="5216397"/>
            <a:ext cx="640360" cy="2635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A3462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Joins Bonvoy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3AD102F0-9F5F-8CD7-C76E-A194BECD3E39}"/>
              </a:ext>
            </a:extLst>
          </p:cNvPr>
          <p:cNvSpPr txBox="1"/>
          <p:nvPr/>
        </p:nvSpPr>
        <p:spPr>
          <a:xfrm>
            <a:off x="8372092" y="5605251"/>
            <a:ext cx="640360" cy="2635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A3462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END</a:t>
            </a:r>
          </a:p>
        </p:txBody>
      </p: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FC3F8C12-A9DF-D497-9B17-F271BC59B9D7}"/>
              </a:ext>
            </a:extLst>
          </p:cNvPr>
          <p:cNvCxnSpPr>
            <a:cxnSpLocks/>
          </p:cNvCxnSpPr>
          <p:nvPr/>
        </p:nvCxnSpPr>
        <p:spPr>
          <a:xfrm>
            <a:off x="9685740" y="3005761"/>
            <a:ext cx="811459" cy="51108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3DE3BDB-D7F3-DA30-E6F5-907BDE4EB17E}"/>
              </a:ext>
            </a:extLst>
          </p:cNvPr>
          <p:cNvSpPr txBox="1"/>
          <p:nvPr/>
        </p:nvSpPr>
        <p:spPr>
          <a:xfrm>
            <a:off x="10624514" y="3376746"/>
            <a:ext cx="640360" cy="2635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A3462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END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F9B3315-0BF5-7B6D-717C-3411F74472B5}"/>
              </a:ext>
            </a:extLst>
          </p:cNvPr>
          <p:cNvSpPr txBox="1"/>
          <p:nvPr/>
        </p:nvSpPr>
        <p:spPr>
          <a:xfrm>
            <a:off x="9334617" y="2976335"/>
            <a:ext cx="640360" cy="2635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A3462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Res</a:t>
            </a:r>
          </a:p>
        </p:txBody>
      </p:sp>
    </p:spTree>
    <p:extLst>
      <p:ext uri="{BB962C8B-B14F-4D97-AF65-F5344CB8AC3E}">
        <p14:creationId xmlns:p14="http://schemas.microsoft.com/office/powerpoint/2010/main" val="682648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6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E685B-E556-9BDC-DE9F-C22E642EC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2751" y="2457450"/>
            <a:ext cx="9478979" cy="1943100"/>
          </a:xfrm>
        </p:spPr>
        <p:txBody>
          <a:bodyPr>
            <a:noAutofit/>
          </a:bodyPr>
          <a:lstStyle/>
          <a:p>
            <a:pPr algn="ctr"/>
            <a:r>
              <a:rPr lang="en-US"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BONVOY Member Touches &amp; Modules</a:t>
            </a:r>
            <a:endParaRPr lang="en-US" sz="6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89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w: Chevron 6">
            <a:extLst>
              <a:ext uri="{FF2B5EF4-FFF2-40B4-BE49-F238E27FC236}">
                <a16:creationId xmlns:a16="http://schemas.microsoft.com/office/drawing/2014/main" id="{D6E8AD6E-46A5-F692-3172-2E58A34F65CF}"/>
              </a:ext>
            </a:extLst>
          </p:cNvPr>
          <p:cNvSpPr/>
          <p:nvPr/>
        </p:nvSpPr>
        <p:spPr>
          <a:xfrm rot="10800000">
            <a:off x="872499" y="1080733"/>
            <a:ext cx="10748001" cy="484632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783240-816C-F1FD-3D0F-8EA096685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Re-Engagement Journey – Member Path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286E39-AC19-549D-DC20-147D3766C856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5"/>
          <a:stretch/>
        </p:blipFill>
        <p:spPr>
          <a:xfrm>
            <a:off x="722974" y="973290"/>
            <a:ext cx="699518" cy="699518"/>
          </a:xfrm>
          <a:prstGeom prst="ellipse">
            <a:avLst/>
          </a:prstGeom>
          <a:ln w="12700"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76827E-EFC1-7F54-C0DF-1451619FFED9}"/>
              </a:ext>
            </a:extLst>
          </p:cNvPr>
          <p:cNvSpPr txBox="1"/>
          <p:nvPr/>
        </p:nvSpPr>
        <p:spPr>
          <a:xfrm>
            <a:off x="1507603" y="1153772"/>
            <a:ext cx="60940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eAppend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Member who </a:t>
            </a:r>
            <a:r>
              <a:rPr lang="en-US" sz="1600">
                <a:solidFill>
                  <a:srgbClr val="000000"/>
                </a:solidFill>
                <a:latin typeface="Arial" panose="020B0604020202020204"/>
              </a:rPr>
              <a:t>has not opted out post-Permission Pass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8" name="Table 2">
            <a:extLst>
              <a:ext uri="{FF2B5EF4-FFF2-40B4-BE49-F238E27FC236}">
                <a16:creationId xmlns:a16="http://schemas.microsoft.com/office/drawing/2014/main" id="{0EE18C1E-6D9E-E27D-14D5-B9D8D4E729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197710"/>
              </p:ext>
            </p:extLst>
          </p:nvPr>
        </p:nvGraphicFramePr>
        <p:xfrm>
          <a:off x="1209774" y="2288281"/>
          <a:ext cx="10410725" cy="3959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8015">
                  <a:extLst>
                    <a:ext uri="{9D8B030D-6E8A-4147-A177-3AD203B41FA5}">
                      <a16:colId xmlns:a16="http://schemas.microsoft.com/office/drawing/2014/main" val="2991062444"/>
                    </a:ext>
                  </a:extLst>
                </a:gridCol>
                <a:gridCol w="2104741">
                  <a:extLst>
                    <a:ext uri="{9D8B030D-6E8A-4147-A177-3AD203B41FA5}">
                      <a16:colId xmlns:a16="http://schemas.microsoft.com/office/drawing/2014/main" val="2125840732"/>
                    </a:ext>
                  </a:extLst>
                </a:gridCol>
                <a:gridCol w="2020867">
                  <a:extLst>
                    <a:ext uri="{9D8B030D-6E8A-4147-A177-3AD203B41FA5}">
                      <a16:colId xmlns:a16="http://schemas.microsoft.com/office/drawing/2014/main" val="1529399980"/>
                    </a:ext>
                  </a:extLst>
                </a:gridCol>
                <a:gridCol w="2063025">
                  <a:extLst>
                    <a:ext uri="{9D8B030D-6E8A-4147-A177-3AD203B41FA5}">
                      <a16:colId xmlns:a16="http://schemas.microsoft.com/office/drawing/2014/main" val="1251059682"/>
                    </a:ext>
                  </a:extLst>
                </a:gridCol>
                <a:gridCol w="2084077">
                  <a:extLst>
                    <a:ext uri="{9D8B030D-6E8A-4147-A177-3AD203B41FA5}">
                      <a16:colId xmlns:a16="http://schemas.microsoft.com/office/drawing/2014/main" val="2042639972"/>
                    </a:ext>
                  </a:extLst>
                </a:gridCol>
              </a:tblGrid>
              <a:tr h="628539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Permission Pass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“Welcome Back to Email”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“Bonvoy Benefits”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“Digital Nurture” / “Digital Nudge”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“Book Your Stay” (Offer)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3422585"/>
                  </a:ext>
                </a:extLst>
              </a:tr>
              <a:tr h="443139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Arial" panose="020B0604020202020204" pitchFamily="34" charset="0"/>
                        </a:rPr>
                        <a:t>Confirm Opt-In Permission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Arial" panose="020B0604020202020204" pitchFamily="34" charset="0"/>
                        </a:rPr>
                        <a:t>Welcome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Arial" panose="020B0604020202020204" pitchFamily="34" charset="0"/>
                        </a:rPr>
                        <a:t>Education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Arial" panose="020B0604020202020204" pitchFamily="34" charset="0"/>
                        </a:rPr>
                        <a:t>Digital Activation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Arial" panose="020B0604020202020204" pitchFamily="34" charset="0"/>
                        </a:rPr>
                        <a:t>Activation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171743"/>
                  </a:ext>
                </a:extLst>
              </a:tr>
              <a:tr h="2887917">
                <a:tc>
                  <a:txBody>
                    <a:bodyPr/>
                    <a:lstStyle/>
                    <a:p>
                      <a:pPr marL="173038" indent="-173038" algn="l">
                        <a:spcBef>
                          <a:spcPts val="4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200">
                          <a:latin typeface="Arial" panose="020B0604020202020204" pitchFamily="34" charset="0"/>
                        </a:rPr>
                        <a:t>Inform guest about undeliverable email and allow opportunity to opt out of future Marriott communications</a:t>
                      </a:r>
                    </a:p>
                    <a:p>
                      <a:pPr marL="0" indent="0" algn="l">
                        <a:spcBef>
                          <a:spcPts val="400"/>
                        </a:spcBef>
                        <a:buFont typeface="Arial" panose="020B0604020202020204" pitchFamily="34" charset="0"/>
                        <a:buNone/>
                      </a:pPr>
                      <a:endParaRPr lang="en-US" sz="1200"/>
                    </a:p>
                    <a:p>
                      <a:pPr marL="285750" indent="-285750" algn="l">
                        <a:spcBef>
                          <a:spcPts val="400"/>
                        </a:spcBef>
                        <a:buFont typeface="Arial" panose="020B0604020202020204" pitchFamily="34" charset="0"/>
                        <a:buChar char="•"/>
                      </a:pPr>
                      <a:endParaRPr lang="en-US" sz="120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3038" indent="-173038" algn="l">
                        <a:spcBef>
                          <a:spcPts val="4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latin typeface="Arial" panose="020B0604020202020204" pitchFamily="34" charset="0"/>
                        </a:rPr>
                        <a:t>Welcome back to email communications; let guest know we are excited they’ve remained opted-in</a:t>
                      </a:r>
                    </a:p>
                    <a:p>
                      <a:pPr marL="173038" indent="-173038" algn="l">
                        <a:spcBef>
                          <a:spcPts val="400"/>
                        </a:spcBef>
                        <a:buFont typeface="Arial" panose="020B0604020202020204" pitchFamily="34" charset="0"/>
                        <a:buChar char="•"/>
                      </a:pPr>
                      <a:endParaRPr lang="en-US" sz="1200" dirty="0">
                        <a:latin typeface="Arial" panose="020B0604020202020204" pitchFamily="34" charset="0"/>
                      </a:endParaRPr>
                    </a:p>
                    <a:p>
                      <a:pPr marL="173038" indent="-173038" algn="l">
                        <a:spcBef>
                          <a:spcPts val="4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latin typeface="Arial" panose="020B0604020202020204" pitchFamily="34" charset="0"/>
                        </a:rPr>
                        <a:t>Inform on benefits of receiving Marriott emails</a:t>
                      </a:r>
                    </a:p>
                    <a:p>
                      <a:pPr marL="173038" indent="-173038" algn="l">
                        <a:spcBef>
                          <a:spcPts val="400"/>
                        </a:spcBef>
                        <a:buFont typeface="Arial" panose="020B0604020202020204" pitchFamily="34" charset="0"/>
                        <a:buChar char="•"/>
                      </a:pPr>
                      <a:endParaRPr lang="en-US" sz="1200" dirty="0"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spcBef>
                          <a:spcPts val="4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200">
                          <a:latin typeface="Arial" panose="020B0604020202020204" pitchFamily="34" charset="0"/>
                        </a:rPr>
                        <a:t>Remind members of all the benefits of the Bonvoy loyalty program</a:t>
                      </a:r>
                    </a:p>
                    <a:p>
                      <a:pPr marL="171450" indent="-171450" algn="l">
                        <a:spcBef>
                          <a:spcPts val="400"/>
                        </a:spcBef>
                        <a:buFont typeface="Arial" panose="020B0604020202020204" pitchFamily="34" charset="0"/>
                        <a:buChar char="•"/>
                      </a:pPr>
                      <a:endParaRPr lang="en-US" sz="1200">
                        <a:latin typeface="Arial" panose="020B0604020202020204" pitchFamily="34" charset="0"/>
                      </a:endParaRPr>
                    </a:p>
                    <a:p>
                      <a:pPr marL="171450" indent="-171450" algn="l">
                        <a:spcBef>
                          <a:spcPts val="4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200">
                          <a:latin typeface="Arial" panose="020B0604020202020204" pitchFamily="34" charset="0"/>
                        </a:rPr>
                        <a:t>Encourage profile completion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spcBef>
                          <a:spcPts val="4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200">
                          <a:latin typeface="Arial" panose="020B0604020202020204" pitchFamily="34" charset="0"/>
                        </a:rPr>
                        <a:t>Download the App</a:t>
                      </a:r>
                    </a:p>
                    <a:p>
                      <a:pPr marL="171450" indent="-171450" algn="l">
                        <a:spcBef>
                          <a:spcPts val="400"/>
                        </a:spcBef>
                        <a:buFont typeface="Arial" panose="020B0604020202020204" pitchFamily="34" charset="0"/>
                        <a:buChar char="•"/>
                      </a:pPr>
                      <a:endParaRPr lang="en-US" sz="1200">
                        <a:latin typeface="Arial" panose="020B0604020202020204" pitchFamily="34" charset="0"/>
                      </a:endParaRPr>
                    </a:p>
                    <a:p>
                      <a:pPr marL="171450" indent="-171450" algn="l">
                        <a:spcBef>
                          <a:spcPts val="4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200">
                          <a:latin typeface="Arial" panose="020B0604020202020204" pitchFamily="34" charset="0"/>
                        </a:rPr>
                        <a:t>Start / Continue in engagement on app</a:t>
                      </a:r>
                    </a:p>
                    <a:p>
                      <a:pPr marL="171450" indent="-171450" algn="l">
                        <a:spcBef>
                          <a:spcPts val="400"/>
                        </a:spcBef>
                        <a:buFont typeface="Arial" panose="020B0604020202020204" pitchFamily="34" charset="0"/>
                        <a:buChar char="•"/>
                      </a:pPr>
                      <a:endParaRPr lang="en-US" sz="1200">
                        <a:latin typeface="Arial" panose="020B0604020202020204" pitchFamily="34" charset="0"/>
                      </a:endParaRPr>
                    </a:p>
                    <a:p>
                      <a:pPr marL="171450" indent="-171450" algn="l">
                        <a:spcBef>
                          <a:spcPts val="4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200">
                          <a:latin typeface="Arial" panose="020B0604020202020204" pitchFamily="34" charset="0"/>
                        </a:rPr>
                        <a:t>Remind of benefits / capabilities of the app</a:t>
                      </a:r>
                    </a:p>
                    <a:p>
                      <a:pPr marL="171450" indent="-171450" algn="l">
                        <a:spcBef>
                          <a:spcPts val="400"/>
                        </a:spcBef>
                        <a:buFont typeface="Arial" panose="020B0604020202020204" pitchFamily="34" charset="0"/>
                        <a:buChar char="•"/>
                      </a:pPr>
                      <a:endParaRPr lang="en-US" sz="1200">
                        <a:latin typeface="Arial" panose="020B0604020202020204" pitchFamily="34" charset="0"/>
                      </a:endParaRPr>
                    </a:p>
                    <a:p>
                      <a:pPr marL="171450" indent="-171450" algn="l">
                        <a:spcBef>
                          <a:spcPts val="4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200">
                          <a:latin typeface="Arial" panose="020B0604020202020204" pitchFamily="34" charset="0"/>
                        </a:rPr>
                        <a:t>Encourage all digital engagement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spcBef>
                          <a:spcPts val="4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latin typeface="Arial" panose="020B0604020202020204" pitchFamily="34" charset="0"/>
                        </a:rPr>
                        <a:t>Highlight the benefits of email through the introduction of email- specific special offers</a:t>
                      </a:r>
                    </a:p>
                    <a:p>
                      <a:pPr marL="171450" indent="-171450" algn="l">
                        <a:spcBef>
                          <a:spcPts val="400"/>
                        </a:spcBef>
                        <a:buFont typeface="Arial" panose="020B0604020202020204" pitchFamily="34" charset="0"/>
                        <a:buChar char="•"/>
                      </a:pPr>
                      <a:endParaRPr lang="en-US" sz="1200" dirty="0">
                        <a:latin typeface="Arial" panose="020B0604020202020204" pitchFamily="34" charset="0"/>
                      </a:endParaRPr>
                    </a:p>
                    <a:p>
                      <a:pPr marL="171450" indent="-171450" algn="l">
                        <a:spcBef>
                          <a:spcPts val="4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latin typeface="Arial" panose="020B0604020202020204" pitchFamily="34" charset="0"/>
                        </a:rPr>
                        <a:t>Encourage booking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590729"/>
                  </a:ext>
                </a:extLst>
              </a:tr>
            </a:tbl>
          </a:graphicData>
        </a:graphic>
      </p:graphicFrame>
      <p:sp>
        <p:nvSpPr>
          <p:cNvPr id="9" name="Arrow: Pentagon 8">
            <a:extLst>
              <a:ext uri="{FF2B5EF4-FFF2-40B4-BE49-F238E27FC236}">
                <a16:creationId xmlns:a16="http://schemas.microsoft.com/office/drawing/2014/main" id="{B8E5C569-3C54-CCF5-F28C-980ECCFE61C6}"/>
              </a:ext>
            </a:extLst>
          </p:cNvPr>
          <p:cNvSpPr/>
          <p:nvPr/>
        </p:nvSpPr>
        <p:spPr>
          <a:xfrm>
            <a:off x="1209772" y="1819001"/>
            <a:ext cx="2242058" cy="396240"/>
          </a:xfrm>
          <a:prstGeom prst="homePlat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Lato"/>
              </a:rPr>
              <a:t>DAY </a:t>
            </a:r>
            <a:r>
              <a:rPr lang="en" sz="1400" b="1">
                <a:solidFill>
                  <a:srgbClr val="FFFFFF"/>
                </a:solidFill>
                <a:latin typeface="Arial" panose="020B0604020202020204" pitchFamily="34" charset="0"/>
                <a:sym typeface="Lato"/>
              </a:rPr>
              <a:t>0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Lato"/>
            </a:endParaRPr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54B302CD-E6FA-E945-038F-D85F21BD347F}"/>
              </a:ext>
            </a:extLst>
          </p:cNvPr>
          <p:cNvSpPr/>
          <p:nvPr/>
        </p:nvSpPr>
        <p:spPr>
          <a:xfrm>
            <a:off x="7471333" y="1819001"/>
            <a:ext cx="2106515" cy="396240"/>
          </a:xfrm>
          <a:prstGeom prst="chevron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Lato"/>
              </a:rPr>
              <a:t>DAY 6</a:t>
            </a:r>
            <a:endParaRPr kumimoji="0" lang="en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Lato"/>
            </a:endParaRPr>
          </a:p>
        </p:txBody>
      </p:sp>
      <p:sp>
        <p:nvSpPr>
          <p:cNvPr id="11" name="Arrow: Chevron 10">
            <a:extLst>
              <a:ext uri="{FF2B5EF4-FFF2-40B4-BE49-F238E27FC236}">
                <a16:creationId xmlns:a16="http://schemas.microsoft.com/office/drawing/2014/main" id="{B395C747-B810-7379-8151-FE5DDE535ACE}"/>
              </a:ext>
            </a:extLst>
          </p:cNvPr>
          <p:cNvSpPr/>
          <p:nvPr/>
        </p:nvSpPr>
        <p:spPr>
          <a:xfrm>
            <a:off x="9519427" y="1819001"/>
            <a:ext cx="2106515" cy="396240"/>
          </a:xfrm>
          <a:prstGeom prst="chevro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Lato"/>
              </a:rPr>
              <a:t>DAY </a:t>
            </a:r>
            <a:r>
              <a:rPr lang="en-US" sz="1400" b="1">
                <a:solidFill>
                  <a:srgbClr val="FFFFFF"/>
                </a:solidFill>
                <a:latin typeface="Arial" panose="020B0604020202020204" pitchFamily="34" charset="0"/>
                <a:sym typeface="Lato"/>
              </a:rPr>
              <a:t>9</a:t>
            </a:r>
            <a:endParaRPr kumimoji="0" lang="en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Lato"/>
            </a:endParaRPr>
          </a:p>
        </p:txBody>
      </p:sp>
      <p:sp>
        <p:nvSpPr>
          <p:cNvPr id="12" name="Arrow: Chevron 11">
            <a:extLst>
              <a:ext uri="{FF2B5EF4-FFF2-40B4-BE49-F238E27FC236}">
                <a16:creationId xmlns:a16="http://schemas.microsoft.com/office/drawing/2014/main" id="{766FE18E-333A-9088-4AC1-7E7808A50AB0}"/>
              </a:ext>
            </a:extLst>
          </p:cNvPr>
          <p:cNvSpPr/>
          <p:nvPr/>
        </p:nvSpPr>
        <p:spPr>
          <a:xfrm>
            <a:off x="5464718" y="1819001"/>
            <a:ext cx="2065034" cy="396240"/>
          </a:xfrm>
          <a:prstGeom prst="chevron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Lato"/>
              </a:rPr>
              <a:t>DAY 3</a:t>
            </a:r>
          </a:p>
        </p:txBody>
      </p:sp>
      <p:sp>
        <p:nvSpPr>
          <p:cNvPr id="13" name="Arrow: Chevron 55">
            <a:extLst>
              <a:ext uri="{FF2B5EF4-FFF2-40B4-BE49-F238E27FC236}">
                <a16:creationId xmlns:a16="http://schemas.microsoft.com/office/drawing/2014/main" id="{1F6758EB-84BD-B4B1-B226-8985DE74EB89}"/>
              </a:ext>
            </a:extLst>
          </p:cNvPr>
          <p:cNvSpPr/>
          <p:nvPr/>
        </p:nvSpPr>
        <p:spPr>
          <a:xfrm>
            <a:off x="3393411" y="1819001"/>
            <a:ext cx="2129726" cy="396240"/>
          </a:xfrm>
          <a:prstGeom prst="chevron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Lato"/>
              </a:rPr>
              <a:t>DAY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99C88B-F117-A8CD-AE85-6DF01AD3A78F}"/>
              </a:ext>
            </a:extLst>
          </p:cNvPr>
          <p:cNvSpPr txBox="1"/>
          <p:nvPr/>
        </p:nvSpPr>
        <p:spPr>
          <a:xfrm>
            <a:off x="-9682" y="2435697"/>
            <a:ext cx="11219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93B20D-2BFD-6990-7487-5CA2A11798B7}"/>
              </a:ext>
            </a:extLst>
          </p:cNvPr>
          <p:cNvSpPr txBox="1"/>
          <p:nvPr/>
        </p:nvSpPr>
        <p:spPr>
          <a:xfrm>
            <a:off x="-9683" y="3013502"/>
            <a:ext cx="12194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OBJECTIVE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7BE425-C564-D213-9339-F86FC0381E69}"/>
              </a:ext>
            </a:extLst>
          </p:cNvPr>
          <p:cNvSpPr txBox="1"/>
          <p:nvPr/>
        </p:nvSpPr>
        <p:spPr>
          <a:xfrm>
            <a:off x="0" y="3997030"/>
            <a:ext cx="12194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KEY MESSAGES</a:t>
            </a:r>
          </a:p>
        </p:txBody>
      </p:sp>
    </p:spTree>
    <p:extLst>
      <p:ext uri="{BB962C8B-B14F-4D97-AF65-F5344CB8AC3E}">
        <p14:creationId xmlns:p14="http://schemas.microsoft.com/office/powerpoint/2010/main" val="2469006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FF26C-43CB-E6D6-CCD1-E9619AFDC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9313" y="92568"/>
            <a:ext cx="8436835" cy="1038809"/>
          </a:xfrm>
        </p:spPr>
        <p:txBody>
          <a:bodyPr/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MEMBER FLOW AT A GLANCE</a:t>
            </a:r>
            <a:b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i="1">
                <a:latin typeface="Arial" panose="020B0604020202020204" pitchFamily="34" charset="0"/>
                <a:cs typeface="Arial" panose="020B0604020202020204" pitchFamily="34" charset="0"/>
              </a:rPr>
              <a:t>Days 0 - 9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438BD3-EF6D-4968-BDDD-7EFBA24AF033}"/>
              </a:ext>
            </a:extLst>
          </p:cNvPr>
          <p:cNvSpPr/>
          <p:nvPr/>
        </p:nvSpPr>
        <p:spPr>
          <a:xfrm>
            <a:off x="0" y="0"/>
            <a:ext cx="3014804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3122C22-18B4-C13A-CD35-2AE009AFD22E}"/>
              </a:ext>
            </a:extLst>
          </p:cNvPr>
          <p:cNvSpPr/>
          <p:nvPr/>
        </p:nvSpPr>
        <p:spPr>
          <a:xfrm>
            <a:off x="3302678" y="1098421"/>
            <a:ext cx="8623720" cy="3608959"/>
          </a:xfrm>
          <a:prstGeom prst="rect">
            <a:avLst/>
          </a:prstGeom>
          <a:noFill/>
          <a:ln w="3175" cap="rnd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B71B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2" name="Picture 41" descr="Shape&#10;&#10;Description automatically generated with low confidence">
            <a:extLst>
              <a:ext uri="{FF2B5EF4-FFF2-40B4-BE49-F238E27FC236}">
                <a16:creationId xmlns:a16="http://schemas.microsoft.com/office/drawing/2014/main" id="{A0C0429B-159F-1261-7EE4-7986CC9AC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936" y="1417977"/>
            <a:ext cx="308135" cy="307778"/>
          </a:xfrm>
          <a:prstGeom prst="rect">
            <a:avLst/>
          </a:prstGeom>
        </p:spPr>
      </p:pic>
      <p:pic>
        <p:nvPicPr>
          <p:cNvPr id="43" name="Picture 42" descr="Shape&#10;&#10;Description automatically generated with low confidence">
            <a:extLst>
              <a:ext uri="{FF2B5EF4-FFF2-40B4-BE49-F238E27FC236}">
                <a16:creationId xmlns:a16="http://schemas.microsoft.com/office/drawing/2014/main" id="{5BB39E34-60F8-9926-2D8A-D6FAF86D86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309" y="1433445"/>
            <a:ext cx="308135" cy="307778"/>
          </a:xfrm>
          <a:prstGeom prst="rect">
            <a:avLst/>
          </a:prstGeom>
        </p:spPr>
      </p:pic>
      <p:pic>
        <p:nvPicPr>
          <p:cNvPr id="44" name="Picture 43" descr="Shape&#10;&#10;Description automatically generated with low confidence">
            <a:extLst>
              <a:ext uri="{FF2B5EF4-FFF2-40B4-BE49-F238E27FC236}">
                <a16:creationId xmlns:a16="http://schemas.microsoft.com/office/drawing/2014/main" id="{14F5BB87-0FEC-E914-6685-8ECE163EEA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066" y="1387231"/>
            <a:ext cx="308135" cy="307778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80AA531B-7B2E-0175-7FD4-ABF431A537DD}"/>
              </a:ext>
            </a:extLst>
          </p:cNvPr>
          <p:cNvSpPr/>
          <p:nvPr/>
        </p:nvSpPr>
        <p:spPr>
          <a:xfrm>
            <a:off x="3603662" y="954701"/>
            <a:ext cx="3968018" cy="307777"/>
          </a:xfrm>
          <a:prstGeom prst="rect">
            <a:avLst/>
          </a:prstGeom>
          <a:solidFill>
            <a:srgbClr val="F2F2F2"/>
          </a:solidFill>
        </p:spPr>
        <p:txBody>
          <a:bodyPr wrap="square" lIns="137160" rIns="9144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KEY MESSAGES &amp; PRIMARY MODULES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1" name="Picture 40" descr="Shape&#10;&#10;Description automatically generated with low confidence">
            <a:extLst>
              <a:ext uri="{FF2B5EF4-FFF2-40B4-BE49-F238E27FC236}">
                <a16:creationId xmlns:a16="http://schemas.microsoft.com/office/drawing/2014/main" id="{ADDD845B-C022-0F71-84AA-07372D46FF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358" y="1387231"/>
            <a:ext cx="308135" cy="307778"/>
          </a:xfrm>
          <a:prstGeom prst="rect">
            <a:avLst/>
          </a:prstGeom>
        </p:spPr>
      </p:pic>
      <p:graphicFrame>
        <p:nvGraphicFramePr>
          <p:cNvPr id="7" name="Table 10">
            <a:extLst>
              <a:ext uri="{FF2B5EF4-FFF2-40B4-BE49-F238E27FC236}">
                <a16:creationId xmlns:a16="http://schemas.microsoft.com/office/drawing/2014/main" id="{03DF31D4-9918-31AD-4E5C-DB9EAA9F29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77835"/>
              </p:ext>
            </p:extLst>
          </p:nvPr>
        </p:nvGraphicFramePr>
        <p:xfrm>
          <a:off x="3489387" y="1744890"/>
          <a:ext cx="8140637" cy="19170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9961">
                  <a:extLst>
                    <a:ext uri="{9D8B030D-6E8A-4147-A177-3AD203B41FA5}">
                      <a16:colId xmlns:a16="http://schemas.microsoft.com/office/drawing/2014/main" val="1933938599"/>
                    </a:ext>
                  </a:extLst>
                </a:gridCol>
                <a:gridCol w="1901866">
                  <a:extLst>
                    <a:ext uri="{9D8B030D-6E8A-4147-A177-3AD203B41FA5}">
                      <a16:colId xmlns:a16="http://schemas.microsoft.com/office/drawing/2014/main" val="3008215677"/>
                    </a:ext>
                  </a:extLst>
                </a:gridCol>
                <a:gridCol w="2274916">
                  <a:extLst>
                    <a:ext uri="{9D8B030D-6E8A-4147-A177-3AD203B41FA5}">
                      <a16:colId xmlns:a16="http://schemas.microsoft.com/office/drawing/2014/main" val="1865861335"/>
                    </a:ext>
                  </a:extLst>
                </a:gridCol>
                <a:gridCol w="1633894">
                  <a:extLst>
                    <a:ext uri="{9D8B030D-6E8A-4147-A177-3AD203B41FA5}">
                      <a16:colId xmlns:a16="http://schemas.microsoft.com/office/drawing/2014/main" val="1560443960"/>
                    </a:ext>
                  </a:extLst>
                </a:gridCol>
              </a:tblGrid>
              <a:tr h="388304"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Welcome</a:t>
                      </a:r>
                    </a:p>
                  </a:txBody>
                  <a:tcPr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Education</a:t>
                      </a:r>
                    </a:p>
                  </a:txBody>
                  <a:tcPr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Download App</a:t>
                      </a:r>
                    </a:p>
                  </a:txBody>
                  <a:tcPr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Offer/ Booking</a:t>
                      </a:r>
                    </a:p>
                  </a:txBody>
                  <a:tcPr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8590441"/>
                  </a:ext>
                </a:extLst>
              </a:tr>
              <a:tr h="360568">
                <a:tc>
                  <a:txBody>
                    <a:bodyPr/>
                    <a:lstStyle/>
                    <a:p>
                      <a:pPr marL="0" algn="ctr" defTabSz="457006" rtl="0" eaLnBrk="1" latinLnBrk="0" hangingPunct="1"/>
                      <a:r>
                        <a:rPr lang="en-US" sz="9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Welcome Back to Email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006" rtl="0" eaLnBrk="1" fontAlgn="b" latinLnBrk="0" hangingPunct="1"/>
                      <a:r>
                        <a:rPr lang="en-US" sz="9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3A. Generic Education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006" rtl="0" eaLnBrk="1" fontAlgn="b" latinLnBrk="0" hangingPunct="1"/>
                      <a:r>
                        <a:rPr lang="en-US" sz="9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4A. Download the App - No Reservation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006" rtl="0" eaLnBrk="1" fontAlgn="b" latinLnBrk="0" hangingPunct="1"/>
                      <a:r>
                        <a:rPr lang="en-US" sz="9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5A. Rate Offer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3989997"/>
                  </a:ext>
                </a:extLst>
              </a:tr>
              <a:tr h="360568">
                <a:tc>
                  <a:txBody>
                    <a:bodyPr/>
                    <a:lstStyle/>
                    <a:p>
                      <a:pPr marL="0" algn="ctr" defTabSz="457006" rtl="0" eaLnBrk="1" latinLnBrk="0" hangingPunct="1"/>
                      <a:r>
                        <a:rPr lang="en-US" sz="9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Why You’re Getting This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006" rtl="0" eaLnBrk="1" fontAlgn="b" latinLnBrk="0" hangingPunct="1"/>
                      <a:endParaRPr lang="en-US" sz="900" i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006" rtl="0" eaLnBrk="1" fontAlgn="b" latinLnBrk="0" hangingPunct="1"/>
                      <a:r>
                        <a:rPr lang="en-US" sz="9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4B. Download the App - With Reservation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006" rtl="0" eaLnBrk="1" fontAlgn="b" latinLnBrk="0" hangingPunct="1"/>
                      <a:r>
                        <a:rPr lang="en-US" sz="9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5C. Global Promo (Register)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928139"/>
                  </a:ext>
                </a:extLst>
              </a:tr>
              <a:tr h="382947">
                <a:tc>
                  <a:txBody>
                    <a:bodyPr/>
                    <a:lstStyle/>
                    <a:p>
                      <a:pPr marL="0" algn="ctr" defTabSz="457006" rtl="0" eaLnBrk="1" fontAlgn="b" latinLnBrk="0" hangingPunct="1"/>
                      <a:endParaRPr lang="en-US" sz="900" 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006" rtl="0" eaLnBrk="1" fontAlgn="b" latinLnBrk="0" hangingPunct="1"/>
                      <a:endParaRPr lang="en-US" sz="900" 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006" rtl="0" eaLnBrk="1" fontAlgn="b" latinLnBrk="0" hangingPunct="1"/>
                      <a:r>
                        <a:rPr lang="en-US" sz="9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4C. Download the App - Lux Reservation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006" rtl="0" eaLnBrk="1" fontAlgn="b" latinLnBrk="0" hangingPunct="1"/>
                      <a:r>
                        <a:rPr lang="en-US" sz="9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5D. New Member Promo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9729212"/>
                  </a:ext>
                </a:extLst>
              </a:tr>
              <a:tr h="424707">
                <a:tc>
                  <a:txBody>
                    <a:bodyPr/>
                    <a:lstStyle/>
                    <a:p>
                      <a:pPr marL="0" algn="ctr" defTabSz="457006" rtl="0" eaLnBrk="1" fontAlgn="b" latinLnBrk="0" hangingPunct="1"/>
                      <a:endParaRPr lang="en-US" sz="900" 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006" rtl="0" eaLnBrk="1" fontAlgn="b" latinLnBrk="0" hangingPunct="1"/>
                      <a:endParaRPr lang="en-US" sz="900" 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00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4D. Digital Nurture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006" rtl="0" eaLnBrk="1" fontAlgn="b" latinLnBrk="0" hangingPunct="1"/>
                      <a:r>
                        <a:rPr lang="en-US" sz="900" i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5E. No Promo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0006715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C4217CFB-F3AC-C808-B846-2CD61A8FC934}"/>
              </a:ext>
            </a:extLst>
          </p:cNvPr>
          <p:cNvSpPr/>
          <p:nvPr/>
        </p:nvSpPr>
        <p:spPr>
          <a:xfrm>
            <a:off x="191557" y="1106854"/>
            <a:ext cx="2643310" cy="1772735"/>
          </a:xfrm>
          <a:prstGeom prst="rect">
            <a:avLst/>
          </a:prstGeom>
          <a:noFill/>
          <a:ln w="3175" cap="rnd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B71B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Bonvoy Member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eAppend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Re-Engagement is meant to reorient members with updated email addresses to Marriott communications and our brand. This series serves as a reintroduction before return to BAU messaging.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A9363A-37F4-D1CE-49E0-8819812DC4B3}"/>
              </a:ext>
            </a:extLst>
          </p:cNvPr>
          <p:cNvSpPr/>
          <p:nvPr/>
        </p:nvSpPr>
        <p:spPr>
          <a:xfrm>
            <a:off x="334765" y="963134"/>
            <a:ext cx="1737360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137160" rIns="9144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DESCRIPTION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D5846DA-F6AC-CCC8-191B-96164743C2DD}"/>
              </a:ext>
            </a:extLst>
          </p:cNvPr>
          <p:cNvSpPr/>
          <p:nvPr/>
        </p:nvSpPr>
        <p:spPr>
          <a:xfrm>
            <a:off x="191557" y="3165135"/>
            <a:ext cx="2643310" cy="1417932"/>
          </a:xfrm>
          <a:prstGeom prst="rect">
            <a:avLst/>
          </a:prstGeom>
          <a:noFill/>
          <a:ln w="3175" cap="rnd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B71B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Email Engagement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Website Traffic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Digital Channel Presence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Booking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Profile Completion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7BC51A6-7335-DAE1-7685-E238338AFF42}"/>
              </a:ext>
            </a:extLst>
          </p:cNvPr>
          <p:cNvSpPr/>
          <p:nvPr/>
        </p:nvSpPr>
        <p:spPr>
          <a:xfrm>
            <a:off x="325712" y="3037556"/>
            <a:ext cx="1737360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137160" rIns="9144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GOALS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ADB6C60-BC22-D72E-B167-64992A0BDB69}"/>
              </a:ext>
            </a:extLst>
          </p:cNvPr>
          <p:cNvSpPr/>
          <p:nvPr/>
        </p:nvSpPr>
        <p:spPr>
          <a:xfrm>
            <a:off x="191557" y="4935849"/>
            <a:ext cx="2643310" cy="1689539"/>
          </a:xfrm>
          <a:prstGeom prst="rect">
            <a:avLst/>
          </a:prstGeom>
          <a:noFill/>
          <a:ln w="3175" cap="rnd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B71B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B0007"/>
              </a:buClr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Email Engagement KPI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B0007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B0007"/>
              </a:buClr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Digital KPIs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B0007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Profile Completion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B0007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 Download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B7ED19D-8C26-A89C-66A9-ED72FFF1B5F9}"/>
              </a:ext>
            </a:extLst>
          </p:cNvPr>
          <p:cNvSpPr/>
          <p:nvPr/>
        </p:nvSpPr>
        <p:spPr>
          <a:xfrm>
            <a:off x="246067" y="4773813"/>
            <a:ext cx="1737360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137160" rIns="9144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MEASUREMENT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FAE2AAA-ACF4-C4B3-85E0-FB599A370080}"/>
              </a:ext>
            </a:extLst>
          </p:cNvPr>
          <p:cNvSpPr/>
          <p:nvPr/>
        </p:nvSpPr>
        <p:spPr>
          <a:xfrm>
            <a:off x="3375687" y="5083434"/>
            <a:ext cx="3979770" cy="1542412"/>
          </a:xfrm>
          <a:prstGeom prst="rect">
            <a:avLst/>
          </a:prstGeom>
          <a:noFill/>
          <a:ln w="3175" cap="rnd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B71B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Membership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Past stays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Reservation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 Download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Profile Completion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ADC7E35-7F00-4BCE-0F74-D740C73DF5B0}"/>
              </a:ext>
            </a:extLst>
          </p:cNvPr>
          <p:cNvSpPr/>
          <p:nvPr/>
        </p:nvSpPr>
        <p:spPr>
          <a:xfrm>
            <a:off x="3577311" y="4941842"/>
            <a:ext cx="1737360" cy="307777"/>
          </a:xfrm>
          <a:prstGeom prst="rect">
            <a:avLst/>
          </a:prstGeom>
          <a:solidFill>
            <a:srgbClr val="F2F2F2"/>
          </a:solidFill>
        </p:spPr>
        <p:txBody>
          <a:bodyPr wrap="square" lIns="137160" rIns="9144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DATA SIGNALS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0EE260F-50D8-0EED-A18C-46C0276536D7}"/>
              </a:ext>
            </a:extLst>
          </p:cNvPr>
          <p:cNvSpPr/>
          <p:nvPr/>
        </p:nvSpPr>
        <p:spPr>
          <a:xfrm>
            <a:off x="7560027" y="5090599"/>
            <a:ext cx="4354717" cy="1542412"/>
          </a:xfrm>
          <a:prstGeom prst="rect">
            <a:avLst/>
          </a:prstGeom>
          <a:noFill/>
          <a:ln w="3175" cap="rnd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B71B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2743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A245CA6-6BA4-A9BE-4174-7CEFD1267E82}"/>
              </a:ext>
            </a:extLst>
          </p:cNvPr>
          <p:cNvSpPr/>
          <p:nvPr/>
        </p:nvSpPr>
        <p:spPr>
          <a:xfrm>
            <a:off x="7776232" y="4941842"/>
            <a:ext cx="1737360" cy="307777"/>
          </a:xfrm>
          <a:prstGeom prst="rect">
            <a:avLst/>
          </a:prstGeom>
          <a:solidFill>
            <a:srgbClr val="F2F2F2"/>
          </a:solidFill>
        </p:spPr>
        <p:txBody>
          <a:bodyPr wrap="square" lIns="137160" rIns="9144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OFFERS</a:t>
            </a:r>
          </a:p>
        </p:txBody>
      </p:sp>
    </p:spTree>
    <p:extLst>
      <p:ext uri="{BB962C8B-B14F-4D97-AF65-F5344CB8AC3E}">
        <p14:creationId xmlns:p14="http://schemas.microsoft.com/office/powerpoint/2010/main" val="9945902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191919"/>
      </a:dk1>
      <a:lt1>
        <a:srgbClr val="FFFFFF"/>
      </a:lt1>
      <a:dk2>
        <a:srgbClr val="191919"/>
      </a:dk2>
      <a:lt2>
        <a:srgbClr val="E7E6E6"/>
      </a:lt2>
      <a:accent1>
        <a:srgbClr val="1861F5"/>
      </a:accent1>
      <a:accent2>
        <a:srgbClr val="F96806"/>
      </a:accent2>
      <a:accent3>
        <a:srgbClr val="1A288E"/>
      </a:accent3>
      <a:accent4>
        <a:srgbClr val="4CC7FC"/>
      </a:accent4>
      <a:accent5>
        <a:srgbClr val="FFC800"/>
      </a:accent5>
      <a:accent6>
        <a:srgbClr val="51A000"/>
      </a:accent6>
      <a:hlink>
        <a:srgbClr val="1861F5"/>
      </a:hlink>
      <a:folHlink>
        <a:srgbClr val="1A288E"/>
      </a:folHlink>
    </a:clrScheme>
    <a:fontScheme name="Custom 2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b="0" i="0" dirty="0" err="1" smtClean="0">
            <a:latin typeface="AvenirNext LT Pro Bold" panose="020B0504020202020204" pitchFamily="34" charset="7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b="0" i="0" dirty="0" err="1" smtClean="0">
            <a:latin typeface="Avenir Next LT Pro" panose="020B0504020202020204" pitchFamily="34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23_EPS_Template_V3-20-23" id="{C6798F51-89C5-FE49-B11C-D6E42777E905}" vid="{02E4A9A5-C998-1947-9880-1D5BF47B8DE2}"/>
    </a:ext>
  </a:extLst>
</a:theme>
</file>

<file path=ppt/theme/theme3.xml><?xml version="1.0" encoding="utf-8"?>
<a:theme xmlns:a="http://schemas.openxmlformats.org/drawingml/2006/main" name="6_Consumer Operations Light">
  <a:themeElements>
    <a:clrScheme name="Consumer Ops Theme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9661"/>
      </a:accent1>
      <a:accent2>
        <a:srgbClr val="A34623"/>
      </a:accent2>
      <a:accent3>
        <a:srgbClr val="202425"/>
      </a:accent3>
      <a:accent4>
        <a:srgbClr val="0B7260"/>
      </a:accent4>
      <a:accent5>
        <a:srgbClr val="689C9F"/>
      </a:accent5>
      <a:accent6>
        <a:srgbClr val="373837"/>
      </a:accent6>
      <a:hlink>
        <a:srgbClr val="191717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O_Blank_Presentation_Template" id="{86F3C095-92B5-2F4E-98F2-CFBDFA7DEFA0}" vid="{ED27418B-10A3-AD43-B5F8-DEBF25535D1E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7B0DAAA9FAA84AA32BC0FF4E85663E" ma:contentTypeVersion="13" ma:contentTypeDescription="Create a new document." ma:contentTypeScope="" ma:versionID="540f3871ab187106f93eff1718f7df21">
  <xsd:schema xmlns:xsd="http://www.w3.org/2001/XMLSchema" xmlns:xs="http://www.w3.org/2001/XMLSchema" xmlns:p="http://schemas.microsoft.com/office/2006/metadata/properties" xmlns:ns2="e393771f-f78d-44ca-9c5d-835c18177310" xmlns:ns3="452f943d-cc22-4112-b2ac-c9f14b25d148" targetNamespace="http://schemas.microsoft.com/office/2006/metadata/properties" ma:root="true" ma:fieldsID="8d8ea9b2ab2448ddc85ad286ac38867b" ns2:_="" ns3:_="">
    <xsd:import namespace="e393771f-f78d-44ca-9c5d-835c18177310"/>
    <xsd:import namespace="452f943d-cc22-4112-b2ac-c9f14b25d1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93771f-f78d-44ca-9c5d-835c181773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1b031a1b-67a0-4c61-8f75-975776b465f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2f943d-cc22-4112-b2ac-c9f14b25d148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9ed84d53-8fe1-440d-8495-48d61547fa3f}" ma:internalName="TaxCatchAll" ma:showField="CatchAllData" ma:web="452f943d-cc22-4112-b2ac-c9f14b25d1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393771f-f78d-44ca-9c5d-835c18177310">
      <Terms xmlns="http://schemas.microsoft.com/office/infopath/2007/PartnerControls"/>
    </lcf76f155ced4ddcb4097134ff3c332f>
    <TaxCatchAll xmlns="452f943d-cc22-4112-b2ac-c9f14b25d148" xsi:nil="true"/>
    <SharedWithUsers xmlns="452f943d-cc22-4112-b2ac-c9f14b25d148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FF47E02D-0C38-4B5B-AE02-A7DC3BF71935}"/>
</file>

<file path=customXml/itemProps2.xml><?xml version="1.0" encoding="utf-8"?>
<ds:datastoreItem xmlns:ds="http://schemas.openxmlformats.org/officeDocument/2006/customXml" ds:itemID="{676C8716-F4E5-464B-A8F4-91FABE1B281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B3927E7-3058-459D-B8DB-1DBD04369203}">
  <ds:schemaRefs>
    <ds:schemaRef ds:uri="09fc379f-8653-490b-8848-59310109a3fc"/>
    <ds:schemaRef ds:uri="221d7543-be96-44c6-9ad8-4009761685bd"/>
    <ds:schemaRef ds:uri="5fe61576-28e5-4b1e-b5ea-12fe6f0cdc15"/>
    <ds:schemaRef ds:uri="71e8c644-c04f-472e-adb2-4445497dbb2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1553</TotalTime>
  <Words>4532</Words>
  <Application>Microsoft Office PowerPoint</Application>
  <PresentationFormat>Widescreen</PresentationFormat>
  <Paragraphs>888</Paragraphs>
  <Slides>36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36</vt:i4>
      </vt:variant>
    </vt:vector>
  </HeadingPairs>
  <TitlesOfParts>
    <vt:vector size="59" baseType="lpstr">
      <vt:lpstr>Aldine721 Lt BT Light</vt:lpstr>
      <vt:lpstr>Arial</vt:lpstr>
      <vt:lpstr>Arial Black</vt:lpstr>
      <vt:lpstr>Avenir Next LT Pro</vt:lpstr>
      <vt:lpstr>Avenir Next LT Pro Demi</vt:lpstr>
      <vt:lpstr>AvenirNext LT Pro Bold</vt:lpstr>
      <vt:lpstr>Calibri</vt:lpstr>
      <vt:lpstr>Calibri Light</vt:lpstr>
      <vt:lpstr>Courier New</vt:lpstr>
      <vt:lpstr>Gotham</vt:lpstr>
      <vt:lpstr>Gotham Bold</vt:lpstr>
      <vt:lpstr>Gotham-Book</vt:lpstr>
      <vt:lpstr>Montserrat</vt:lpstr>
      <vt:lpstr>Proxima Nova Rg</vt:lpstr>
      <vt:lpstr>Swis721Greek Cn BT</vt:lpstr>
      <vt:lpstr>Swiss721 BT</vt:lpstr>
      <vt:lpstr>Swiss721 Lt BT</vt:lpstr>
      <vt:lpstr>System Font Regular</vt:lpstr>
      <vt:lpstr>Wingdings</vt:lpstr>
      <vt:lpstr>Office Theme</vt:lpstr>
      <vt:lpstr>1_Office Theme</vt:lpstr>
      <vt:lpstr>6_Consumer Operations Light</vt:lpstr>
      <vt:lpstr>2_Office Theme</vt:lpstr>
      <vt:lpstr>eAppend Re-Engagement Strategy</vt:lpstr>
      <vt:lpstr>Agenda</vt:lpstr>
      <vt:lpstr>Permission Pass</vt:lpstr>
      <vt:lpstr>This series will serve as a transition re-welcoming guests to Bonvoy  After the Permission Pass email, we will bring the guests back into Marriott communication:</vt:lpstr>
      <vt:lpstr>Objectives</vt:lpstr>
      <vt:lpstr>Re-Engagement Paths</vt:lpstr>
      <vt:lpstr>BONVOY Member Touches &amp; Modules</vt:lpstr>
      <vt:lpstr>Re-Engagement Journey – Member Path </vt:lpstr>
      <vt:lpstr>MEMBER FLOW AT A GLANCE Days 0 - 9</vt:lpstr>
      <vt:lpstr>“Welcome Back to Email”</vt:lpstr>
      <vt:lpstr>“Bonvoy Benefits Reminder”</vt:lpstr>
      <vt:lpstr>“Digital Nurture” </vt:lpstr>
      <vt:lpstr>“Digital Nudge” </vt:lpstr>
      <vt:lpstr>“Book Your Stay” Offer (Primary Modules) </vt:lpstr>
      <vt:lpstr>“Book Your Stay” Offer (Secondary Modules) </vt:lpstr>
      <vt:lpstr>Non-Member Touches &amp; Modules</vt:lpstr>
      <vt:lpstr>Re-Engagement Journey – Non-Member Path </vt:lpstr>
      <vt:lpstr>NON-MEMBER FLOW AT A GLANCE Days 0 - 9</vt:lpstr>
      <vt:lpstr>“Welcome Back to Email”</vt:lpstr>
      <vt:lpstr>“Join Bonvoy”</vt:lpstr>
      <vt:lpstr>“More to Marriott” </vt:lpstr>
      <vt:lpstr>“Book Your Stay”</vt:lpstr>
      <vt:lpstr>Module Library</vt:lpstr>
      <vt:lpstr>PowerPoint Presentation</vt:lpstr>
      <vt:lpstr>Welcome Modules Primary Modules</vt:lpstr>
      <vt:lpstr>Education Modules Primary Modules</vt:lpstr>
      <vt:lpstr>Download App Modules Primary Modules</vt:lpstr>
      <vt:lpstr>Offer Modules Primary Modules</vt:lpstr>
      <vt:lpstr>Offer Registration Reminder Modules Primary Modules</vt:lpstr>
      <vt:lpstr>Stay (Book) Modules Primary Modules</vt:lpstr>
      <vt:lpstr>Secondary Modules</vt:lpstr>
      <vt:lpstr>Secondary Modules</vt:lpstr>
      <vt:lpstr>Secondary Modules</vt:lpstr>
      <vt:lpstr>Next Steps</vt:lpstr>
      <vt:lpstr>Next Steps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eAppend Re-Engagement Strategy</dc:title>
  <dc:creator>Alexandra Kenyon</dc:creator>
  <cp:lastModifiedBy>Mariana Skinner</cp:lastModifiedBy>
  <cp:revision>12</cp:revision>
  <dcterms:created xsi:type="dcterms:W3CDTF">2023-06-26T22:13:16Z</dcterms:created>
  <dcterms:modified xsi:type="dcterms:W3CDTF">2023-07-07T20:15:01Z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0x010100EA5C3F893FAEAB43BF3FEC5DBBA84295</vt:lpwstr>
  </property>
  <property fmtid="{D5CDD505-2E9C-101B-9397-08002B2CF9AE}" pid="3" name="MediaServiceImageTags">
    <vt:lpwstr/>
  </property>
</Properties>
</file>